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3.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4.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5.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6.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7.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8.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94731" r:id="rId4"/>
    <p:sldMasterId id="2147484570" r:id="rId5"/>
    <p:sldMasterId id="2147494691" r:id="rId6"/>
    <p:sldMasterId id="2147494743" r:id="rId7"/>
    <p:sldMasterId id="2147494777" r:id="rId8"/>
    <p:sldMasterId id="2147494816" r:id="rId9"/>
    <p:sldMasterId id="2147494862" r:id="rId10"/>
    <p:sldMasterId id="2147494926" r:id="rId11"/>
    <p:sldMasterId id="2147495003" r:id="rId12"/>
  </p:sldMasterIdLst>
  <p:notesMasterIdLst>
    <p:notesMasterId r:id="rId15"/>
  </p:notesMasterIdLst>
  <p:sldIdLst>
    <p:sldId id="2103813152" r:id="rId13"/>
    <p:sldId id="214253242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C241856-0086-45F5-A28C-1E3834734167}">
          <p14:sldIdLst>
            <p14:sldId id="2103813152"/>
            <p14:sldId id="2142532429"/>
          </p14:sldIdLst>
        </p14:section>
        <p14:section name="Appendix" id="{9B342067-0F3D-4077-BF20-E8DBA125171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112" userDrawn="1">
          <p15:clr>
            <a:srgbClr val="A4A3A4"/>
          </p15:clr>
        </p15:guide>
        <p15:guide id="4" orient="horz" pos="984" userDrawn="1">
          <p15:clr>
            <a:srgbClr val="A4A3A4"/>
          </p15:clr>
        </p15:guide>
        <p15:guide id="6" pos="3048" userDrawn="1">
          <p15:clr>
            <a:srgbClr val="A4A3A4"/>
          </p15:clr>
        </p15:guide>
        <p15:guide id="7" orient="horz" pos="648" userDrawn="1">
          <p15:clr>
            <a:srgbClr val="A4A3A4"/>
          </p15:clr>
        </p15:guide>
        <p15:guide id="8" orient="horz" pos="408" userDrawn="1">
          <p15:clr>
            <a:srgbClr val="A4A3A4"/>
          </p15:clr>
        </p15:guide>
        <p15:guide id="9" orient="horz" pos="4320" userDrawn="1">
          <p15:clr>
            <a:srgbClr val="A4A3A4"/>
          </p15:clr>
        </p15:guide>
        <p15:guide id="10" pos="7344" userDrawn="1">
          <p15:clr>
            <a:srgbClr val="A4A3A4"/>
          </p15:clr>
        </p15:guide>
        <p15:guide id="11" pos="2688" userDrawn="1">
          <p15:clr>
            <a:srgbClr val="A4A3A4"/>
          </p15:clr>
        </p15:guide>
        <p15:guide id="12" orient="horz" pos="1512" userDrawn="1">
          <p15:clr>
            <a:srgbClr val="A4A3A4"/>
          </p15:clr>
        </p15:guide>
        <p15:guide id="13" pos="504" userDrawn="1">
          <p15:clr>
            <a:srgbClr val="A4A3A4"/>
          </p15:clr>
        </p15:guide>
        <p15:guide id="14" orient="horz" pos="1944" userDrawn="1">
          <p15:clr>
            <a:srgbClr val="A4A3A4"/>
          </p15:clr>
        </p15:guide>
        <p15:guide id="15" orient="horz" pos="2496" userDrawn="1">
          <p15:clr>
            <a:srgbClr val="A4A3A4"/>
          </p15:clr>
        </p15:guide>
        <p15:guide id="16" pos="6432" userDrawn="1">
          <p15:clr>
            <a:srgbClr val="A4A3A4"/>
          </p15:clr>
        </p15:guide>
        <p15:guide id="17" pos="1248" userDrawn="1">
          <p15:clr>
            <a:srgbClr val="A4A3A4"/>
          </p15:clr>
        </p15:guide>
        <p15:guide id="18" orient="horz" pos="1272" userDrawn="1">
          <p15:clr>
            <a:srgbClr val="A4A3A4"/>
          </p15:clr>
        </p15:guide>
        <p15:guide id="19" orient="horz" pos="3504" userDrawn="1">
          <p15:clr>
            <a:srgbClr val="A4A3A4"/>
          </p15:clr>
        </p15:guide>
        <p15:guide id="20" orient="horz" pos="3240" userDrawn="1">
          <p15:clr>
            <a:srgbClr val="A4A3A4"/>
          </p15:clr>
        </p15:guide>
        <p15:guide id="21" orient="horz" pos="216" userDrawn="1">
          <p15:clr>
            <a:srgbClr val="A4A3A4"/>
          </p15:clr>
        </p15:guide>
        <p15:guide id="22" orient="horz" pos="410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60BD853-DF31-13DE-D368-5685C011CB7B}" name="Sriram Sunder Raman" initials="SR" userId="S::srisr@winse.microsoft.com::12a65191-2b15-405c-b167-c477b1bdc2a8" providerId="AD"/>
  <p188:author id="{26AD3B6C-05A9-FEB9-6C1B-71DC63473080}" name="Laurie Litwack" initials="LL" userId="S::lauriel@microsoft.com::82f22d2b-dfbd-4e13-80fd-7febb1aed1c0" providerId="AD"/>
  <p188:author id="{1D26976F-8789-090F-C023-872A0199A3B1}" name="Shalini Akella" initials="SA" userId="S::shakella@ntdev.microsoft.com::ec2ac265-70a5-4f9a-994a-f792a67e3894" providerId="AD"/>
  <p188:author id="{F7B635A9-BF0C-C894-64F0-4E37A9758D0C}" name="Isabela Belloso" initials="IB" userId="S::ibelloso@fb.com::ad9647f9-1fe1-44fe-88f9-f070df5da3db" providerId="AD"/>
  <p188:author id="{3C49C7B1-28FB-F044-71BD-60BD8333C203}" name="Sumi Venkitaraman" initials="SV" userId="S::suvenkit@microsoft.com::1789476d-e9c0-4c70-8d10-17d0bbe1637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enny" initials="K" lastIdx="4" clrIdx="0">
    <p:extLst>
      <p:ext uri="{19B8F6BF-5375-455C-9EA6-DF929625EA0E}">
        <p15:presenceInfo xmlns:p15="http://schemas.microsoft.com/office/powerpoint/2012/main" userId="Kenny" providerId="None"/>
      </p:ext>
    </p:extLst>
  </p:cmAuthor>
  <p:cmAuthor id="2" name="Sydney" initials="S" lastIdx="16" clrIdx="1">
    <p:extLst>
      <p:ext uri="{19B8F6BF-5375-455C-9EA6-DF929625EA0E}">
        <p15:presenceInfo xmlns:p15="http://schemas.microsoft.com/office/powerpoint/2012/main" userId="Sydne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FF"/>
    <a:srgbClr val="50E6FF"/>
    <a:srgbClr val="08528C"/>
    <a:srgbClr val="0078D4"/>
    <a:srgbClr val="F2F2F2"/>
    <a:srgbClr val="CBCBCB"/>
    <a:srgbClr val="DADADA"/>
    <a:srgbClr val="CDCDCD"/>
    <a:srgbClr val="EBEDEC"/>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168" autoAdjust="0"/>
    <p:restoredTop sz="93638" autoAdjust="0"/>
  </p:normalViewPr>
  <p:slideViewPr>
    <p:cSldViewPr snapToGrid="0">
      <p:cViewPr varScale="1">
        <p:scale>
          <a:sx n="62" d="100"/>
          <a:sy n="62" d="100"/>
        </p:scale>
        <p:origin x="292" y="40"/>
      </p:cViewPr>
      <p:guideLst>
        <p:guide orient="horz" pos="2160"/>
        <p:guide pos="3840"/>
        <p:guide pos="5112"/>
        <p:guide orient="horz" pos="984"/>
        <p:guide pos="3048"/>
        <p:guide orient="horz" pos="648"/>
        <p:guide orient="horz" pos="408"/>
        <p:guide orient="horz" pos="4320"/>
        <p:guide pos="7344"/>
        <p:guide pos="2688"/>
        <p:guide orient="horz" pos="1512"/>
        <p:guide pos="504"/>
        <p:guide orient="horz" pos="1944"/>
        <p:guide orient="horz" pos="2496"/>
        <p:guide pos="6432"/>
        <p:guide pos="1248"/>
        <p:guide orient="horz" pos="1272"/>
        <p:guide orient="horz" pos="3504"/>
        <p:guide orient="horz" pos="3240"/>
        <p:guide orient="horz" pos="216"/>
        <p:guide orient="horz" pos="4104"/>
      </p:guideLst>
    </p:cSldViewPr>
  </p:slideViewPr>
  <p:notesTextViewPr>
    <p:cViewPr>
      <p:scale>
        <a:sx n="1" d="1"/>
        <a:sy n="1" d="1"/>
      </p:scale>
      <p:origin x="0" y="0"/>
    </p:cViewPr>
  </p:notesTextViewPr>
  <p:sorterViewPr>
    <p:cViewPr>
      <p:scale>
        <a:sx n="70" d="100"/>
        <a:sy n="70" d="100"/>
      </p:scale>
      <p:origin x="0" y="-169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07F8E6-77AB-4A40-A108-9F09988C3C13}" type="datetimeFigureOut">
              <a:rPr lang="en-US" smtClean="0"/>
              <a:t>7/29/2022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63825A-F6AA-4151-A6AC-7E5685033920}" type="slidenum">
              <a:rPr lang="en-US" smtClean="0"/>
              <a:t>‹#›</a:t>
            </a:fld>
            <a:endParaRPr lang="en-US"/>
          </a:p>
        </p:txBody>
      </p:sp>
    </p:spTree>
    <p:extLst>
      <p:ext uri="{BB962C8B-B14F-4D97-AF65-F5344CB8AC3E}">
        <p14:creationId xmlns:p14="http://schemas.microsoft.com/office/powerpoint/2010/main" val="102026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3825A-F6AA-4151-A6AC-7E5685033920}" type="slidenum">
              <a:rPr lang="en-US" smtClean="0"/>
              <a:t>1</a:t>
            </a:fld>
            <a:endParaRPr lang="en-US"/>
          </a:p>
        </p:txBody>
      </p:sp>
    </p:spTree>
    <p:extLst>
      <p:ext uri="{BB962C8B-B14F-4D97-AF65-F5344CB8AC3E}">
        <p14:creationId xmlns:p14="http://schemas.microsoft.com/office/powerpoint/2010/main" val="3997798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tif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tif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5.xml"/><Relationship Id="rId4" Type="http://schemas.openxmlformats.org/officeDocument/2006/relationships/image" Target="../media/image32.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5.xml"/><Relationship Id="rId4" Type="http://schemas.openxmlformats.org/officeDocument/2006/relationships/image" Target="../media/image32.jpe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1.emf"/></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11.emf"/></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11.emf"/></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emf"/></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 Id="rId4" Type="http://schemas.openxmlformats.org/officeDocument/2006/relationships/image" Target="../media/image11.emf"/></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image" Target="../media/image1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Master" Target="../slideMasters/slideMaster8.xml"/><Relationship Id="rId4" Type="http://schemas.openxmlformats.org/officeDocument/2006/relationships/image" Target="../media/image43.sv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0.png"/><Relationship Id="rId1" Type="http://schemas.openxmlformats.org/officeDocument/2006/relationships/slideMaster" Target="../slideMasters/slideMaster8.xml"/><Relationship Id="rId4" Type="http://schemas.openxmlformats.org/officeDocument/2006/relationships/image" Target="../media/image44.sv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Master" Target="../slideMasters/slideMaster8.xml"/><Relationship Id="rId4" Type="http://schemas.openxmlformats.org/officeDocument/2006/relationships/image" Target="../media/image46.sv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7.jpe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jpeg"/><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jpeg"/><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emf"/></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8.xml"/><Relationship Id="rId4" Type="http://schemas.openxmlformats.org/officeDocument/2006/relationships/image" Target="../media/image50.jpe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1.emf"/></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1.emf"/></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8.xml"/><Relationship Id="rId4" Type="http://schemas.openxmlformats.org/officeDocument/2006/relationships/image" Target="../media/image55.jpeg"/></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487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609216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40856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3084481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Four picture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1467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entered titl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0E08E74-8857-4FE4-841F-CFB1E7EE476D}"/>
              </a:ext>
            </a:extLst>
          </p:cNvPr>
          <p:cNvSpPr>
            <a:spLocks noGrp="1"/>
          </p:cNvSpPr>
          <p:nvPr>
            <p:ph type="pic" sz="quarter" idx="10"/>
          </p:nvPr>
        </p:nvSpPr>
        <p:spPr>
          <a:xfrm>
            <a:off x="0" y="0"/>
            <a:ext cx="12192000" cy="6858000"/>
          </a:xfrm>
        </p:spPr>
        <p:txBody>
          <a:bodyPr/>
          <a:lstStyle/>
          <a:p>
            <a:endParaRPr lang="en-US"/>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2E9FF2B1-4069-4221-9710-D69E1E72F4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37748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97886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A7EE-833F-405E-BEFD-2C94670822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357BAA-33D4-4914-9739-7491753BC0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B9E262-9A94-4341-A70D-CFBB12190C3B}"/>
              </a:ext>
            </a:extLst>
          </p:cNvPr>
          <p:cNvSpPr>
            <a:spLocks noGrp="1"/>
          </p:cNvSpPr>
          <p:nvPr>
            <p:ph type="dt" sz="half" idx="10"/>
          </p:nvPr>
        </p:nvSpPr>
        <p:spPr/>
        <p:txBody>
          <a:bodyPr/>
          <a:lstStyle/>
          <a:p>
            <a:fld id="{58C64844-7A8E-4776-BF6A-175959B1B8DC}" type="datetimeFigureOut">
              <a:rPr lang="en-US" smtClean="0"/>
              <a:t>7/29/2022</a:t>
            </a:fld>
            <a:endParaRPr lang="en-US"/>
          </a:p>
        </p:txBody>
      </p:sp>
      <p:sp>
        <p:nvSpPr>
          <p:cNvPr id="5" name="Footer Placeholder 4">
            <a:extLst>
              <a:ext uri="{FF2B5EF4-FFF2-40B4-BE49-F238E27FC236}">
                <a16:creationId xmlns:a16="http://schemas.microsoft.com/office/drawing/2014/main" id="{69F96682-EBA4-4108-8FE0-02A68A2CF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634BA2-D0BF-4583-A573-A9D30431FF85}"/>
              </a:ext>
            </a:extLst>
          </p:cNvPr>
          <p:cNvSpPr>
            <a:spLocks noGrp="1"/>
          </p:cNvSpPr>
          <p:nvPr>
            <p:ph type="sldNum" sz="quarter" idx="12"/>
          </p:nvPr>
        </p:nvSpPr>
        <p:spPr/>
        <p:txBody>
          <a:bodyPr/>
          <a:lstStyle/>
          <a:p>
            <a:fld id="{507488C6-8668-4915-A622-C900F950322E}" type="slidenum">
              <a:rPr lang="en-US" smtClean="0"/>
              <a:t>‹#›</a:t>
            </a:fld>
            <a:endParaRPr lang="en-US"/>
          </a:p>
        </p:txBody>
      </p:sp>
    </p:spTree>
    <p:extLst>
      <p:ext uri="{BB962C8B-B14F-4D97-AF65-F5344CB8AC3E}">
        <p14:creationId xmlns:p14="http://schemas.microsoft.com/office/powerpoint/2010/main" val="11730398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6AA17-C40C-4BD1-92EA-DE2C3A0FA4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8D012A-1C89-492A-ABB4-7075E4A280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88FDC4-3690-4C3E-A3CC-3DAEE5395B75}"/>
              </a:ext>
            </a:extLst>
          </p:cNvPr>
          <p:cNvSpPr>
            <a:spLocks noGrp="1"/>
          </p:cNvSpPr>
          <p:nvPr>
            <p:ph type="dt" sz="half" idx="10"/>
          </p:nvPr>
        </p:nvSpPr>
        <p:spPr/>
        <p:txBody>
          <a:bodyPr/>
          <a:lstStyle/>
          <a:p>
            <a:fld id="{58C64844-7A8E-4776-BF6A-175959B1B8DC}" type="datetimeFigureOut">
              <a:rPr lang="en-US" smtClean="0"/>
              <a:t>7/29/2022</a:t>
            </a:fld>
            <a:endParaRPr lang="en-US"/>
          </a:p>
        </p:txBody>
      </p:sp>
      <p:sp>
        <p:nvSpPr>
          <p:cNvPr id="5" name="Footer Placeholder 4">
            <a:extLst>
              <a:ext uri="{FF2B5EF4-FFF2-40B4-BE49-F238E27FC236}">
                <a16:creationId xmlns:a16="http://schemas.microsoft.com/office/drawing/2014/main" id="{4A36CC8C-C950-4360-AE6C-4E19B93337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D9D8D8-B391-46B8-9D76-5DBF7BFE4C61}"/>
              </a:ext>
            </a:extLst>
          </p:cNvPr>
          <p:cNvSpPr>
            <a:spLocks noGrp="1"/>
          </p:cNvSpPr>
          <p:nvPr>
            <p:ph type="sldNum" sz="quarter" idx="12"/>
          </p:nvPr>
        </p:nvSpPr>
        <p:spPr/>
        <p:txBody>
          <a:bodyPr/>
          <a:lstStyle/>
          <a:p>
            <a:fld id="{507488C6-8668-4915-A622-C900F950322E}" type="slidenum">
              <a:rPr lang="en-US" smtClean="0"/>
              <a:t>‹#›</a:t>
            </a:fld>
            <a:endParaRPr lang="en-US"/>
          </a:p>
        </p:txBody>
      </p:sp>
    </p:spTree>
    <p:extLst>
      <p:ext uri="{BB962C8B-B14F-4D97-AF65-F5344CB8AC3E}">
        <p14:creationId xmlns:p14="http://schemas.microsoft.com/office/powerpoint/2010/main" val="85912930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26887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p>
            <a:fld id="{EAA0DCFB-5E65-472C-A423-BA3AA87976EA}" type="slidenum">
              <a:rPr lang="en-IN" smtClean="0"/>
              <a:pPr/>
              <a:t>‹#›</a:t>
            </a:fld>
            <a:endParaRPr lang="en-IN"/>
          </a:p>
        </p:txBody>
      </p:sp>
      <p:sp>
        <p:nvSpPr>
          <p:cNvPr id="6" name="MSIPCM4d2745838fc6734f3a5b0476" descr="{&quot;HashCode&quot;:-1634785317,&quot;Placement&quot;:&quot;Footer&quot;,&quot;Top&quot;:519.343,&quot;Left&quot;:0.0,&quot;SlideWidth&quot;:960,&quot;SlideHeight&quot;:540}">
            <a:extLst>
              <a:ext uri="{FF2B5EF4-FFF2-40B4-BE49-F238E27FC236}">
                <a16:creationId xmlns:a16="http://schemas.microsoft.com/office/drawing/2014/main" id="{1B86ED72-149B-4489-B204-E2EE3CB5D8A9}"/>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271796278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5" name="Text Placeholder 4">
            <a:extLst>
              <a:ext uri="{FF2B5EF4-FFF2-40B4-BE49-F238E27FC236}">
                <a16:creationId xmlns:a16="http://schemas.microsoft.com/office/drawing/2014/main" id="{916400C2-6E05-8044-8751-6E2290C67A48}"/>
              </a:ext>
            </a:extLst>
          </p:cNvPr>
          <p:cNvSpPr>
            <a:spLocks noGrp="1"/>
          </p:cNvSpPr>
          <p:nvPr>
            <p:ph type="body" sz="quarter" idx="10"/>
          </p:nvPr>
        </p:nvSpPr>
        <p:spPr>
          <a:xfrm>
            <a:off x="587693" y="1152525"/>
            <a:ext cx="11018520" cy="276999"/>
          </a:xfrm>
        </p:spPr>
        <p:txBody>
          <a:bodyPr/>
          <a:lstStyle>
            <a:lvl1pPr marL="0" indent="0">
              <a:buNone/>
              <a:defRPr sz="1800">
                <a:solidFill>
                  <a:schemeClr val="accent1"/>
                </a:solidFill>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382275038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464">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14653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420663164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people walking down a hallway&#10;&#10;Description automatically generated">
            <a:extLst>
              <a:ext uri="{FF2B5EF4-FFF2-40B4-BE49-F238E27FC236}">
                <a16:creationId xmlns:a16="http://schemas.microsoft.com/office/drawing/2014/main" id="{91E78B0B-0B78-4AEF-8A9F-F7718B924CA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87086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5728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734775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6EB1-0A31-4A70-BE46-5563549263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61E69B-9972-4F49-8E28-5C484B83DA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191164-F959-4811-8D59-D3C8105D9299}"/>
              </a:ext>
            </a:extLst>
          </p:cNvPr>
          <p:cNvSpPr>
            <a:spLocks noGrp="1"/>
          </p:cNvSpPr>
          <p:nvPr>
            <p:ph type="dt" sz="half" idx="10"/>
          </p:nvPr>
        </p:nvSpPr>
        <p:spPr/>
        <p:txBody>
          <a:bodyPr/>
          <a:lstStyle/>
          <a:p>
            <a:fld id="{411D8244-4755-4719-8FB4-62B73062A09D}" type="datetimeFigureOut">
              <a:rPr lang="en-US" smtClean="0"/>
              <a:t>7/29/2022</a:t>
            </a:fld>
            <a:endParaRPr lang="en-US"/>
          </a:p>
        </p:txBody>
      </p:sp>
      <p:sp>
        <p:nvSpPr>
          <p:cNvPr id="5" name="Footer Placeholder 4">
            <a:extLst>
              <a:ext uri="{FF2B5EF4-FFF2-40B4-BE49-F238E27FC236}">
                <a16:creationId xmlns:a16="http://schemas.microsoft.com/office/drawing/2014/main" id="{B83B3D0E-7EF7-421A-A643-4AEAB68435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1D9203-48B0-4655-8357-9A69D32247E0}"/>
              </a:ext>
            </a:extLst>
          </p:cNvPr>
          <p:cNvSpPr>
            <a:spLocks noGrp="1"/>
          </p:cNvSpPr>
          <p:nvPr>
            <p:ph type="sldNum" sz="quarter" idx="12"/>
          </p:nvPr>
        </p:nvSpPr>
        <p:spPr/>
        <p:txBody>
          <a:bodyPr/>
          <a:lstStyle/>
          <a:p>
            <a:fld id="{0B7BFED9-105B-4699-9F4C-840766007975}" type="slidenum">
              <a:rPr lang="en-US" smtClean="0"/>
              <a:t>‹#›</a:t>
            </a:fld>
            <a:endParaRPr lang="en-US"/>
          </a:p>
        </p:txBody>
      </p:sp>
    </p:spTree>
    <p:extLst>
      <p:ext uri="{BB962C8B-B14F-4D97-AF65-F5344CB8AC3E}">
        <p14:creationId xmlns:p14="http://schemas.microsoft.com/office/powerpoint/2010/main" val="161720486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585480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94600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v2">
    <p:bg>
      <p:bgPr>
        <a:solidFill>
          <a:schemeClr val="tx1"/>
        </a:solidFill>
        <a:effectLst/>
      </p:bgPr>
    </p:bg>
    <p:spTree>
      <p:nvGrpSpPr>
        <p:cNvPr id="1" name=""/>
        <p:cNvGrpSpPr/>
        <p:nvPr/>
      </p:nvGrpSpPr>
      <p:grpSpPr>
        <a:xfrm>
          <a:off x="0" y="0"/>
          <a:ext cx="0" cy="0"/>
          <a:chOff x="0" y="0"/>
          <a:chExt cx="0" cy="0"/>
        </a:xfrm>
      </p:grpSpPr>
      <p:pic>
        <p:nvPicPr>
          <p:cNvPr id="8" name="Picture 7" descr="A person sitting at a table looking at a computer&#10;&#10;Description automatically generated">
            <a:extLst>
              <a:ext uri="{FF2B5EF4-FFF2-40B4-BE49-F238E27FC236}">
                <a16:creationId xmlns:a16="http://schemas.microsoft.com/office/drawing/2014/main" id="{0895133C-54D8-4F41-A7CF-001828BEE55D}"/>
              </a:ext>
            </a:extLst>
          </p:cNvPr>
          <p:cNvPicPr>
            <a:picLocks noChangeAspect="1"/>
          </p:cNvPicPr>
          <p:nvPr userDrawn="1"/>
        </p:nvPicPr>
        <p:blipFill rotWithShape="1">
          <a:blip r:embed="rId2"/>
          <a:srcRect l="-18798" t="13965" r="18796" b="13965"/>
          <a:stretch/>
        </p:blipFill>
        <p:spPr>
          <a:xfrm>
            <a:off x="0" y="0"/>
            <a:ext cx="12192000" cy="6858000"/>
          </a:xfrm>
          <a:prstGeom prst="rect">
            <a:avLst/>
          </a:prstGeom>
        </p:spPr>
      </p:pic>
      <p:sp>
        <p:nvSpPr>
          <p:cNvPr id="10" name="Picture Placeholder 9">
            <a:extLst>
              <a:ext uri="{FF2B5EF4-FFF2-40B4-BE49-F238E27FC236}">
                <a16:creationId xmlns:a16="http://schemas.microsoft.com/office/drawing/2014/main" id="{05E73087-D6F3-E048-953C-8DFACEE2DACC}"/>
              </a:ext>
            </a:extLst>
          </p:cNvPr>
          <p:cNvSpPr>
            <a:spLocks noGrp="1"/>
          </p:cNvSpPr>
          <p:nvPr>
            <p:ph type="pic" sz="quarter" idx="10"/>
          </p:nvPr>
        </p:nvSpPr>
        <p:spPr>
          <a:xfrm>
            <a:off x="2472950" y="0"/>
            <a:ext cx="9719049" cy="6858000"/>
          </a:xfrm>
        </p:spPr>
        <p:txBody>
          <a:bodyPr/>
          <a:lstStyle/>
          <a:p>
            <a:endParaRPr lang="en-US"/>
          </a:p>
        </p:txBody>
      </p:sp>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926449"/>
            <a:ext cx="5307248" cy="1602351"/>
          </a:xfrm>
        </p:spPr>
        <p:txBody>
          <a:bodyPr anchor="t" anchorCtr="0">
            <a:noAutofit/>
          </a:bodyPr>
          <a:lstStyle>
            <a:lvl1pPr algn="l">
              <a:defRPr sz="55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3"/>
          <a:srcRect/>
          <a:stretch/>
        </p:blipFill>
        <p:spPr>
          <a:xfrm>
            <a:off x="447900" y="1984739"/>
            <a:ext cx="2097051" cy="941710"/>
          </a:xfrm>
          <a:prstGeom prst="rect">
            <a:avLst/>
          </a:prstGeom>
        </p:spPr>
      </p:pic>
    </p:spTree>
    <p:extLst>
      <p:ext uri="{BB962C8B-B14F-4D97-AF65-F5344CB8AC3E}">
        <p14:creationId xmlns:p14="http://schemas.microsoft.com/office/powerpoint/2010/main" val="283035074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309" y="1"/>
            <a:ext cx="3273053" cy="1082742"/>
          </a:xfrm>
          <a:prstGeom prst="rect">
            <a:avLst/>
          </a:prstGeom>
        </p:spPr>
      </p:pic>
    </p:spTree>
    <p:extLst>
      <p:ext uri="{BB962C8B-B14F-4D97-AF65-F5344CB8AC3E}">
        <p14:creationId xmlns:p14="http://schemas.microsoft.com/office/powerpoint/2010/main" val="2844639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3881699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1861328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37647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832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93446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81350848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81699646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4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08179662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32400556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447900" y="1315139"/>
            <a:ext cx="2097051" cy="941710"/>
          </a:xfrm>
          <a:prstGeom prst="rect">
            <a:avLst/>
          </a:prstGeom>
        </p:spPr>
      </p:pic>
    </p:spTree>
    <p:extLst>
      <p:ext uri="{BB962C8B-B14F-4D97-AF65-F5344CB8AC3E}">
        <p14:creationId xmlns:p14="http://schemas.microsoft.com/office/powerpoint/2010/main" val="201802102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30997"/>
          </a:xfrm>
        </p:spPr>
        <p:txBody>
          <a:bodyPr wrap="square" lIns="0" tIns="0" rIns="0" bIns="0">
            <a:spAutoFit/>
          </a:bodyPr>
          <a:lstStyle>
            <a:lvl1pPr marL="0" indent="0">
              <a:lnSpc>
                <a:spcPct val="100000"/>
              </a:lnSpc>
              <a:spcBef>
                <a:spcPts val="0"/>
              </a:spcBef>
              <a:spcAft>
                <a:spcPts val="1371"/>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951663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3202937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41084951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647435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65402745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3032458"/>
            <a:ext cx="5555966" cy="758022"/>
          </a:xfrm>
          <a:prstGeom prst="rect">
            <a:avLst/>
          </a:prstGeom>
        </p:spPr>
        <p:txBody>
          <a:bodyPr vert="horz" wrap="square" lIns="0" tIns="164592" rIns="0" bIns="0" rtlCol="0" anchor="t">
            <a:noAutofit/>
          </a:bodyPr>
          <a:lstStyle>
            <a:lvl1pPr>
              <a:defRPr sz="3600"/>
            </a:lvl1pPr>
          </a:lstStyle>
          <a:p>
            <a:r>
              <a:rPr lang="en-US"/>
              <a:t>Photo layout</a:t>
            </a:r>
          </a:p>
        </p:txBody>
      </p:sp>
    </p:spTree>
    <p:extLst>
      <p:ext uri="{BB962C8B-B14F-4D97-AF65-F5344CB8AC3E}">
        <p14:creationId xmlns:p14="http://schemas.microsoft.com/office/powerpoint/2010/main" val="103956290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1471289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0997643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3171202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6339262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FE81517-A5B2-0645-8ED2-2F5D6B97321F}"/>
              </a:ext>
            </a:extLst>
          </p:cNvPr>
          <p:cNvSpPr/>
          <p:nvPr userDrawn="1"/>
        </p:nvSpPr>
        <p:spPr>
          <a:xfrm>
            <a:off x="2714155" y="0"/>
            <a:ext cx="9477843"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8C0453-3382-484F-A40C-D68F9A46F105}"/>
              </a:ext>
            </a:extLst>
          </p:cNvPr>
          <p:cNvSpPr/>
          <p:nvPr userDrawn="1"/>
        </p:nvSpPr>
        <p:spPr>
          <a:xfrm>
            <a:off x="2" y="0"/>
            <a:ext cx="2714153"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ED2D8AD-2FC2-1142-B048-02C32A9EDC7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28" name="Text Placeholder 3">
            <a:extLst>
              <a:ext uri="{FF2B5EF4-FFF2-40B4-BE49-F238E27FC236}">
                <a16:creationId xmlns:a16="http://schemas.microsoft.com/office/drawing/2014/main" id="{06F78680-AB0F-B341-AF00-E55E4F1D4A47}"/>
              </a:ext>
            </a:extLst>
          </p:cNvPr>
          <p:cNvSpPr txBox="1">
            <a:spLocks/>
          </p:cNvSpPr>
          <p:nvPr userDrawn="1"/>
        </p:nvSpPr>
        <p:spPr>
          <a:xfrm>
            <a:off x="836540" y="1587982"/>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Intro</a:t>
            </a:r>
          </a:p>
        </p:txBody>
      </p:sp>
      <p:sp>
        <p:nvSpPr>
          <p:cNvPr id="29" name="Rectangle 28">
            <a:extLst>
              <a:ext uri="{FF2B5EF4-FFF2-40B4-BE49-F238E27FC236}">
                <a16:creationId xmlns:a16="http://schemas.microsoft.com/office/drawing/2014/main" id="{2EB91307-A698-6241-BFC8-F210CDBCEAF7}"/>
              </a:ext>
            </a:extLst>
          </p:cNvPr>
          <p:cNvSpPr/>
          <p:nvPr userDrawn="1"/>
        </p:nvSpPr>
        <p:spPr>
          <a:xfrm>
            <a:off x="4719584"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Introduce the four problems/pain points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0" name="Rectangle 29">
            <a:extLst>
              <a:ext uri="{FF2B5EF4-FFF2-40B4-BE49-F238E27FC236}">
                <a16:creationId xmlns:a16="http://schemas.microsoft.com/office/drawing/2014/main" id="{86BE8261-B40A-5B46-86D2-5B291A94B492}"/>
              </a:ext>
            </a:extLst>
          </p:cNvPr>
          <p:cNvSpPr/>
          <p:nvPr userDrawn="1"/>
        </p:nvSpPr>
        <p:spPr>
          <a:xfrm>
            <a:off x="647797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dirty="0">
                <a:latin typeface="Segoe UI Semibold" panose="020B0502040204020203" pitchFamily="34" charset="0"/>
                <a:cs typeface="Segoe UI Semibold" panose="020B0502040204020203" pitchFamily="34" charset="0"/>
              </a:rPr>
              <a:t>Microsoft Purview as the solution – short message</a:t>
            </a:r>
            <a:endParaRPr lang="en-US" sz="1200" b="1" spc="50" dirty="0">
              <a:solidFill>
                <a:schemeClr val="bg2"/>
              </a:solidFill>
              <a:latin typeface="Segoe UI Semibold" panose="020B0502040204020203" pitchFamily="34" charset="0"/>
              <a:cs typeface="Segoe UI Semibold" panose="020B0502040204020203" pitchFamily="34" charset="0"/>
            </a:endParaRPr>
          </a:p>
        </p:txBody>
      </p:sp>
      <p:sp>
        <p:nvSpPr>
          <p:cNvPr id="31" name="Rectangle 30">
            <a:extLst>
              <a:ext uri="{FF2B5EF4-FFF2-40B4-BE49-F238E27FC236}">
                <a16:creationId xmlns:a16="http://schemas.microsoft.com/office/drawing/2014/main" id="{B2D015C5-E4BF-A045-BC5E-0E513D5984F2}"/>
              </a:ext>
            </a:extLst>
          </p:cNvPr>
          <p:cNvSpPr/>
          <p:nvPr userDrawn="1"/>
        </p:nvSpPr>
        <p:spPr>
          <a:xfrm>
            <a:off x="296379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10000"/>
              </a:lnSpc>
            </a:pPr>
            <a:r>
              <a:rPr lang="en-US" sz="1200" b="1" spc="50">
                <a:latin typeface="Segoe UI Semibold" panose="020B0502040204020203" pitchFamily="34" charset="0"/>
                <a:cs typeface="Segoe UI Semibold" panose="020B0502040204020203" pitchFamily="34" charset="0"/>
              </a:rPr>
              <a:t>​</a:t>
            </a:r>
          </a:p>
          <a:p>
            <a:pPr fontAlgn="base">
              <a:lnSpc>
                <a:spcPct val="110000"/>
              </a:lnSpc>
            </a:pPr>
            <a:r>
              <a:rPr lang="en-US" sz="1200" b="1" spc="50">
                <a:latin typeface="Segoe UI Semibold" panose="020B0502040204020203" pitchFamily="34" charset="0"/>
                <a:cs typeface="Segoe UI Semibold" panose="020B0502040204020203" pitchFamily="34" charset="0"/>
              </a:rPr>
              <a:t>Data as an undervalued asset</a:t>
            </a:r>
          </a:p>
          <a:p>
            <a:pPr algn="ctr">
              <a:lnSpc>
                <a:spcPct val="110000"/>
              </a:lnSpc>
            </a:pP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2" name="Text Placeholder 3">
            <a:extLst>
              <a:ext uri="{FF2B5EF4-FFF2-40B4-BE49-F238E27FC236}">
                <a16:creationId xmlns:a16="http://schemas.microsoft.com/office/drawing/2014/main" id="{EF3DE94B-4479-F349-BF13-482798A726EC}"/>
              </a:ext>
            </a:extLst>
          </p:cNvPr>
          <p:cNvSpPr txBox="1">
            <a:spLocks/>
          </p:cNvSpPr>
          <p:nvPr userDrawn="1"/>
        </p:nvSpPr>
        <p:spPr>
          <a:xfrm>
            <a:off x="834190" y="2534524"/>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Value Pillars</a:t>
            </a:r>
          </a:p>
        </p:txBody>
      </p:sp>
      <p:sp>
        <p:nvSpPr>
          <p:cNvPr id="33" name="Rectangle 32">
            <a:extLst>
              <a:ext uri="{FF2B5EF4-FFF2-40B4-BE49-F238E27FC236}">
                <a16:creationId xmlns:a16="http://schemas.microsoft.com/office/drawing/2014/main" id="{4887B228-04C0-954A-AEC4-60102237F288}"/>
              </a:ext>
            </a:extLst>
          </p:cNvPr>
          <p:cNvSpPr/>
          <p:nvPr userDrawn="1"/>
        </p:nvSpPr>
        <p:spPr>
          <a:xfrm>
            <a:off x="4719584"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Destination solution for your hybrid 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4" name="Rectangle 33">
            <a:extLst>
              <a:ext uri="{FF2B5EF4-FFF2-40B4-BE49-F238E27FC236}">
                <a16:creationId xmlns:a16="http://schemas.microsoft.com/office/drawing/2014/main" id="{0F4EB060-3F25-744C-8D3A-D3B422DE4D9C}"/>
              </a:ext>
            </a:extLst>
          </p:cNvPr>
          <p:cNvSpPr/>
          <p:nvPr userDrawn="1"/>
        </p:nvSpPr>
        <p:spPr>
          <a:xfrm>
            <a:off x="647797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Automated classification at scale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5" name="Rectangle 34">
            <a:extLst>
              <a:ext uri="{FF2B5EF4-FFF2-40B4-BE49-F238E27FC236}">
                <a16:creationId xmlns:a16="http://schemas.microsoft.com/office/drawing/2014/main" id="{71FA621E-BD14-DE4B-9AA7-D178E7E05064}"/>
              </a:ext>
            </a:extLst>
          </p:cNvPr>
          <p:cNvSpPr/>
          <p:nvPr userDrawn="1"/>
        </p:nvSpPr>
        <p:spPr>
          <a:xfrm>
            <a:off x="8229170"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Effortless discovery of trusted data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A45045E3-F9BF-C14D-9AEF-6B568C28F99E}"/>
              </a:ext>
            </a:extLst>
          </p:cNvPr>
          <p:cNvSpPr/>
          <p:nvPr userDrawn="1"/>
        </p:nvSpPr>
        <p:spPr>
          <a:xfrm>
            <a:off x="296379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Overview of pillars </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7" name="Text Placeholder 3">
            <a:extLst>
              <a:ext uri="{FF2B5EF4-FFF2-40B4-BE49-F238E27FC236}">
                <a16:creationId xmlns:a16="http://schemas.microsoft.com/office/drawing/2014/main" id="{0DDA5100-27A6-524E-BBE0-DBB2E4E786BC}"/>
              </a:ext>
            </a:extLst>
          </p:cNvPr>
          <p:cNvSpPr txBox="1">
            <a:spLocks/>
          </p:cNvSpPr>
          <p:nvPr userDrawn="1"/>
        </p:nvSpPr>
        <p:spPr>
          <a:xfrm>
            <a:off x="834190" y="3481702"/>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Features Overview</a:t>
            </a:r>
          </a:p>
        </p:txBody>
      </p:sp>
      <p:sp>
        <p:nvSpPr>
          <p:cNvPr id="38" name="Rectangle 37">
            <a:extLst>
              <a:ext uri="{FF2B5EF4-FFF2-40B4-BE49-F238E27FC236}">
                <a16:creationId xmlns:a16="http://schemas.microsoft.com/office/drawing/2014/main" id="{4E71DA82-852D-A34B-87A8-490E3AEE9AB2}"/>
              </a:ext>
            </a:extLst>
          </p:cNvPr>
          <p:cNvSpPr/>
          <p:nvPr userDrawn="1"/>
        </p:nvSpPr>
        <p:spPr>
          <a:xfrm>
            <a:off x="4719584"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Map</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9" name="Rectangle 38">
            <a:extLst>
              <a:ext uri="{FF2B5EF4-FFF2-40B4-BE49-F238E27FC236}">
                <a16:creationId xmlns:a16="http://schemas.microsoft.com/office/drawing/2014/main" id="{5DC57995-E836-F34B-9552-3D434199EFE7}"/>
              </a:ext>
            </a:extLst>
          </p:cNvPr>
          <p:cNvSpPr/>
          <p:nvPr userDrawn="1"/>
        </p:nvSpPr>
        <p:spPr>
          <a:xfrm>
            <a:off x="647797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0" name="Rectangle 39">
            <a:extLst>
              <a:ext uri="{FF2B5EF4-FFF2-40B4-BE49-F238E27FC236}">
                <a16:creationId xmlns:a16="http://schemas.microsoft.com/office/drawing/2014/main" id="{CE8F7705-F040-2A42-B61E-305F9439C187}"/>
              </a:ext>
            </a:extLst>
          </p:cNvPr>
          <p:cNvSpPr/>
          <p:nvPr userDrawn="1"/>
        </p:nvSpPr>
        <p:spPr>
          <a:xfrm>
            <a:off x="8229170"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1" name="Rectangle 40">
            <a:extLst>
              <a:ext uri="{FF2B5EF4-FFF2-40B4-BE49-F238E27FC236}">
                <a16:creationId xmlns:a16="http://schemas.microsoft.com/office/drawing/2014/main" id="{30067876-BF57-C741-A41A-6FFA060C88FD}"/>
              </a:ext>
            </a:extLst>
          </p:cNvPr>
          <p:cNvSpPr/>
          <p:nvPr userDrawn="1"/>
        </p:nvSpPr>
        <p:spPr>
          <a:xfrm>
            <a:off x="296379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 Data Map, and Data Insights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2" name="Text Placeholder 3">
            <a:extLst>
              <a:ext uri="{FF2B5EF4-FFF2-40B4-BE49-F238E27FC236}">
                <a16:creationId xmlns:a16="http://schemas.microsoft.com/office/drawing/2014/main" id="{3990EBFA-AF71-704F-B3BD-C794CB8565BE}"/>
              </a:ext>
            </a:extLst>
          </p:cNvPr>
          <p:cNvSpPr txBox="1">
            <a:spLocks/>
          </p:cNvSpPr>
          <p:nvPr userDrawn="1"/>
        </p:nvSpPr>
        <p:spPr>
          <a:xfrm>
            <a:off x="836537" y="4428881"/>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Unified data governance</a:t>
            </a:r>
          </a:p>
        </p:txBody>
      </p:sp>
      <p:sp>
        <p:nvSpPr>
          <p:cNvPr id="43" name="Text Placeholder 3">
            <a:extLst>
              <a:ext uri="{FF2B5EF4-FFF2-40B4-BE49-F238E27FC236}">
                <a16:creationId xmlns:a16="http://schemas.microsoft.com/office/drawing/2014/main" id="{0D7B0952-4346-4442-9CDF-FEA6BB599336}"/>
              </a:ext>
            </a:extLst>
          </p:cNvPr>
          <p:cNvSpPr txBox="1">
            <a:spLocks/>
          </p:cNvSpPr>
          <p:nvPr userDrawn="1"/>
        </p:nvSpPr>
        <p:spPr>
          <a:xfrm>
            <a:off x="836541" y="5373510"/>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Conclusion</a:t>
            </a:r>
          </a:p>
        </p:txBody>
      </p:sp>
      <p:sp>
        <p:nvSpPr>
          <p:cNvPr id="44" name="Rectangle 43">
            <a:extLst>
              <a:ext uri="{FF2B5EF4-FFF2-40B4-BE49-F238E27FC236}">
                <a16:creationId xmlns:a16="http://schemas.microsoft.com/office/drawing/2014/main" id="{C8FB0EFB-E460-3C4B-8D27-CEE5326DA0E8}"/>
              </a:ext>
            </a:extLst>
          </p:cNvPr>
          <p:cNvSpPr/>
          <p:nvPr userDrawn="1"/>
        </p:nvSpPr>
        <p:spPr>
          <a:xfrm>
            <a:off x="4719584"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5" name="Rectangle 44">
            <a:extLst>
              <a:ext uri="{FF2B5EF4-FFF2-40B4-BE49-F238E27FC236}">
                <a16:creationId xmlns:a16="http://schemas.microsoft.com/office/drawing/2014/main" id="{F706B475-6572-974A-AA48-7E45D5EA6F04}"/>
              </a:ext>
            </a:extLst>
          </p:cNvPr>
          <p:cNvSpPr/>
          <p:nvPr userDrawn="1"/>
        </p:nvSpPr>
        <p:spPr>
          <a:xfrm>
            <a:off x="647797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Power Platform</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6" name="Rectangle 45">
            <a:extLst>
              <a:ext uri="{FF2B5EF4-FFF2-40B4-BE49-F238E27FC236}">
                <a16:creationId xmlns:a16="http://schemas.microsoft.com/office/drawing/2014/main" id="{EA9DBEDD-C11A-344D-AB8B-CA250DACD34A}"/>
              </a:ext>
            </a:extLst>
          </p:cNvPr>
          <p:cNvSpPr/>
          <p:nvPr userDrawn="1"/>
        </p:nvSpPr>
        <p:spPr>
          <a:xfrm>
            <a:off x="8229170"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Microsoft 365</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7" name="Rectangle 46">
            <a:extLst>
              <a:ext uri="{FF2B5EF4-FFF2-40B4-BE49-F238E27FC236}">
                <a16:creationId xmlns:a16="http://schemas.microsoft.com/office/drawing/2014/main" id="{2ACAD7FD-D379-A748-B39B-6233EF700293}"/>
              </a:ext>
            </a:extLst>
          </p:cNvPr>
          <p:cNvSpPr/>
          <p:nvPr userDrawn="1"/>
        </p:nvSpPr>
        <p:spPr>
          <a:xfrm>
            <a:off x="296379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SQL Server</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8" name="Rectangle 47">
            <a:extLst>
              <a:ext uri="{FF2B5EF4-FFF2-40B4-BE49-F238E27FC236}">
                <a16:creationId xmlns:a16="http://schemas.microsoft.com/office/drawing/2014/main" id="{8AC5253D-9788-6848-B9FB-F9B614DAFFF3}"/>
              </a:ext>
            </a:extLst>
          </p:cNvPr>
          <p:cNvSpPr/>
          <p:nvPr userDrawn="1"/>
        </p:nvSpPr>
        <p:spPr>
          <a:xfrm>
            <a:off x="4719584"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dirty="0">
                <a:latin typeface="Segoe UI Semibold" panose="020B0502040204020203" pitchFamily="34" charset="0"/>
                <a:cs typeface="Segoe UI Semibold" panose="020B0502040204020203" pitchFamily="34" charset="0"/>
              </a:rPr>
              <a:t>Microsoft Purview Updates</a:t>
            </a:r>
            <a:endParaRPr lang="en-US" sz="1200" b="1" spc="50" dirty="0">
              <a:solidFill>
                <a:schemeClr val="bg2"/>
              </a:solidFill>
              <a:latin typeface="Segoe UI Semibold" panose="020B0502040204020203" pitchFamily="34" charset="0"/>
              <a:cs typeface="Segoe UI Semibold" panose="020B0502040204020203" pitchFamily="34" charset="0"/>
            </a:endParaRPr>
          </a:p>
        </p:txBody>
      </p:sp>
      <p:sp>
        <p:nvSpPr>
          <p:cNvPr id="49" name="Rectangle 48">
            <a:extLst>
              <a:ext uri="{FF2B5EF4-FFF2-40B4-BE49-F238E27FC236}">
                <a16:creationId xmlns:a16="http://schemas.microsoft.com/office/drawing/2014/main" id="{57556122-D0DE-0E4D-AA19-7CADF7B103A7}"/>
              </a:ext>
            </a:extLst>
          </p:cNvPr>
          <p:cNvSpPr/>
          <p:nvPr userDrawn="1"/>
        </p:nvSpPr>
        <p:spPr>
          <a:xfrm>
            <a:off x="647797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CTA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0" name="Rectangle 49">
            <a:extLst>
              <a:ext uri="{FF2B5EF4-FFF2-40B4-BE49-F238E27FC236}">
                <a16:creationId xmlns:a16="http://schemas.microsoft.com/office/drawing/2014/main" id="{F57D3451-E325-5E40-BB05-D141AE722BFD}"/>
              </a:ext>
            </a:extLst>
          </p:cNvPr>
          <p:cNvSpPr/>
          <p:nvPr userDrawn="1"/>
        </p:nvSpPr>
        <p:spPr>
          <a:xfrm>
            <a:off x="296379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dirty="0">
                <a:latin typeface="Segoe UI Semibold" panose="020B0502040204020203" pitchFamily="34" charset="0"/>
                <a:cs typeface="Segoe UI Semibold" panose="020B0502040204020203" pitchFamily="34" charset="0"/>
              </a:rPr>
              <a:t>Microsoft Purview in Public Preview</a:t>
            </a:r>
            <a:endParaRPr lang="en-US" sz="1200" b="1" spc="50" dirty="0">
              <a:solidFill>
                <a:schemeClr val="bg2"/>
              </a:solidFill>
              <a:latin typeface="Segoe UI Semibold" panose="020B0502040204020203" pitchFamily="34" charset="0"/>
              <a:cs typeface="Segoe UI Semibold" panose="020B0502040204020203" pitchFamily="34" charset="0"/>
            </a:endParaRPr>
          </a:p>
        </p:txBody>
      </p:sp>
      <p:sp>
        <p:nvSpPr>
          <p:cNvPr id="51" name="Rectangle 50">
            <a:extLst>
              <a:ext uri="{FF2B5EF4-FFF2-40B4-BE49-F238E27FC236}">
                <a16:creationId xmlns:a16="http://schemas.microsoft.com/office/drawing/2014/main" id="{56E235A8-4E8E-8D41-9DCF-730A5B2977E9}"/>
              </a:ext>
            </a:extLst>
          </p:cNvPr>
          <p:cNvSpPr/>
          <p:nvPr userDrawn="1"/>
        </p:nvSpPr>
        <p:spPr>
          <a:xfrm>
            <a:off x="9980366"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Strategic insight into sensitive data</a:t>
            </a:r>
            <a:endParaRPr lang="en-US" sz="1200" b="1" spc="50">
              <a:solidFill>
                <a:schemeClr val="bg2"/>
              </a:solidFill>
              <a:latin typeface="Segoe UI Semibold" panose="020B0502040204020203" pitchFamily="34" charset="0"/>
              <a:cs typeface="Segoe UI Semibold" panose="020B0502040204020203" pitchFamily="34" charset="0"/>
            </a:endParaRPr>
          </a:p>
        </p:txBody>
      </p:sp>
      <p:cxnSp>
        <p:nvCxnSpPr>
          <p:cNvPr id="52" name="Straight Connector 51">
            <a:extLst>
              <a:ext uri="{FF2B5EF4-FFF2-40B4-BE49-F238E27FC236}">
                <a16:creationId xmlns:a16="http://schemas.microsoft.com/office/drawing/2014/main" id="{E2268A02-617B-F840-9CA9-BCF43CD23A13}"/>
              </a:ext>
            </a:extLst>
          </p:cNvPr>
          <p:cNvCxnSpPr>
            <a:cxnSpLocks/>
            <a:stCxn id="31" idx="1"/>
          </p:cNvCxnSpPr>
          <p:nvPr userDrawn="1"/>
        </p:nvCxnSpPr>
        <p:spPr>
          <a:xfrm flipH="1">
            <a:off x="2542501" y="190077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55365B-D24D-2C45-87E5-AC57BE45584E}"/>
              </a:ext>
            </a:extLst>
          </p:cNvPr>
          <p:cNvCxnSpPr>
            <a:cxnSpLocks/>
          </p:cNvCxnSpPr>
          <p:nvPr userDrawn="1"/>
        </p:nvCxnSpPr>
        <p:spPr>
          <a:xfrm flipH="1">
            <a:off x="2542501" y="2847317"/>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D74A1C-794A-254C-B7D3-8C2D8C7B56BB}"/>
              </a:ext>
            </a:extLst>
          </p:cNvPr>
          <p:cNvCxnSpPr>
            <a:cxnSpLocks/>
          </p:cNvCxnSpPr>
          <p:nvPr userDrawn="1"/>
        </p:nvCxnSpPr>
        <p:spPr>
          <a:xfrm flipH="1">
            <a:off x="2542501" y="379449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8E49049-9227-E04E-B085-EB297690FFCC}"/>
              </a:ext>
            </a:extLst>
          </p:cNvPr>
          <p:cNvCxnSpPr>
            <a:cxnSpLocks/>
          </p:cNvCxnSpPr>
          <p:nvPr userDrawn="1"/>
        </p:nvCxnSpPr>
        <p:spPr>
          <a:xfrm flipH="1">
            <a:off x="2542501" y="4741675"/>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246B-91C3-B54D-A098-EA962E6D0635}"/>
              </a:ext>
            </a:extLst>
          </p:cNvPr>
          <p:cNvCxnSpPr>
            <a:cxnSpLocks/>
          </p:cNvCxnSpPr>
          <p:nvPr userDrawn="1"/>
        </p:nvCxnSpPr>
        <p:spPr>
          <a:xfrm flipH="1">
            <a:off x="2542501" y="5686303"/>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F0A36858-4C69-2543-9FD6-B3D9EA482537}"/>
              </a:ext>
            </a:extLst>
          </p:cNvPr>
          <p:cNvSpPr>
            <a:spLocks noGrp="1"/>
          </p:cNvSpPr>
          <p:nvPr>
            <p:ph type="title" hasCustomPrompt="1"/>
          </p:nvPr>
        </p:nvSpPr>
        <p:spPr>
          <a:xfrm>
            <a:off x="1671918" y="597476"/>
            <a:ext cx="8848164" cy="686163"/>
          </a:xfrm>
        </p:spPr>
        <p:txBody>
          <a:bodyPr anchor="t">
            <a:normAutofit/>
          </a:bodyPr>
          <a:lstStyle>
            <a:lvl1pPr algn="ctr">
              <a:defRPr sz="3600" b="1" i="0">
                <a:solidFill>
                  <a:schemeClr val="bg1"/>
                </a:solidFill>
                <a:latin typeface="Segoe UI Semibold" panose="020B0502040204020203" pitchFamily="34" charset="0"/>
                <a:cs typeface="Segoe UI Semibold" panose="020B0502040204020203" pitchFamily="34" charset="0"/>
              </a:defRPr>
            </a:lvl1pPr>
          </a:lstStyle>
          <a:p>
            <a:r>
              <a:rPr lang="en-US"/>
              <a:t>Table of Contents </a:t>
            </a:r>
          </a:p>
        </p:txBody>
      </p:sp>
    </p:spTree>
    <p:extLst>
      <p:ext uri="{BB962C8B-B14F-4D97-AF65-F5344CB8AC3E}">
        <p14:creationId xmlns:p14="http://schemas.microsoft.com/office/powerpoint/2010/main" val="177381158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7903718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2008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164959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3041752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1317445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192000" cy="6858000"/>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743990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133964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21523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9266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7/29/2022</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339849869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139E0A6-7F16-254D-8711-44FC2E3FF653}"/>
              </a:ext>
            </a:extLst>
          </p:cNvPr>
          <p:cNvSpPr/>
          <p:nvPr userDrawn="1"/>
        </p:nvSpPr>
        <p:spPr>
          <a:xfrm>
            <a:off x="0" y="0"/>
            <a:ext cx="6096002" cy="68579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EBEB"/>
              </a:solidFill>
            </a:endParaRPr>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sp>
        <p:nvSpPr>
          <p:cNvPr id="44" name="Content Placeholder 7">
            <a:extLst>
              <a:ext uri="{FF2B5EF4-FFF2-40B4-BE49-F238E27FC236}">
                <a16:creationId xmlns:a16="http://schemas.microsoft.com/office/drawing/2014/main" id="{90D8B6D7-B082-C348-AB2B-3EBACB7311E0}"/>
              </a:ext>
            </a:extLst>
          </p:cNvPr>
          <p:cNvSpPr>
            <a:spLocks noGrp="1"/>
          </p:cNvSpPr>
          <p:nvPr>
            <p:ph sz="quarter" idx="19"/>
          </p:nvPr>
        </p:nvSpPr>
        <p:spPr>
          <a:xfrm>
            <a:off x="6799523" y="861237"/>
            <a:ext cx="4688956" cy="5044240"/>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cxnSp>
        <p:nvCxnSpPr>
          <p:cNvPr id="45" name="Straight Connector 44">
            <a:extLst>
              <a:ext uri="{FF2B5EF4-FFF2-40B4-BE49-F238E27FC236}">
                <a16:creationId xmlns:a16="http://schemas.microsoft.com/office/drawing/2014/main" id="{7D10B101-2B8C-784A-B5C8-39DFCD113456}"/>
              </a:ext>
            </a:extLst>
          </p:cNvPr>
          <p:cNvCxnSpPr>
            <a:cxnSpLocks/>
          </p:cNvCxnSpPr>
          <p:nvPr userDrawn="1"/>
        </p:nvCxnSpPr>
        <p:spPr>
          <a:xfrm>
            <a:off x="542262" y="3977710"/>
            <a:ext cx="47952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Content Placeholder 7">
            <a:extLst>
              <a:ext uri="{FF2B5EF4-FFF2-40B4-BE49-F238E27FC236}">
                <a16:creationId xmlns:a16="http://schemas.microsoft.com/office/drawing/2014/main" id="{A9AC6C92-DA1E-EB47-98E1-7F5500F016A0}"/>
              </a:ext>
            </a:extLst>
          </p:cNvPr>
          <p:cNvSpPr>
            <a:spLocks noGrp="1"/>
          </p:cNvSpPr>
          <p:nvPr>
            <p:ph sz="quarter" idx="20" hasCustomPrompt="1"/>
          </p:nvPr>
        </p:nvSpPr>
        <p:spPr>
          <a:xfrm>
            <a:off x="542262" y="4367158"/>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66" name="Content Placeholder 7">
            <a:extLst>
              <a:ext uri="{FF2B5EF4-FFF2-40B4-BE49-F238E27FC236}">
                <a16:creationId xmlns:a16="http://schemas.microsoft.com/office/drawing/2014/main" id="{A8024EC2-3855-F348-B5B6-C9BE3C089F25}"/>
              </a:ext>
            </a:extLst>
          </p:cNvPr>
          <p:cNvSpPr>
            <a:spLocks noGrp="1"/>
          </p:cNvSpPr>
          <p:nvPr>
            <p:ph sz="quarter" idx="21" hasCustomPrompt="1"/>
          </p:nvPr>
        </p:nvSpPr>
        <p:spPr>
          <a:xfrm>
            <a:off x="2106414" y="4367469"/>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4" name="Content Placeholder 7">
            <a:extLst>
              <a:ext uri="{FF2B5EF4-FFF2-40B4-BE49-F238E27FC236}">
                <a16:creationId xmlns:a16="http://schemas.microsoft.com/office/drawing/2014/main" id="{B817C885-9EE0-9749-92FF-085149F1E3D2}"/>
              </a:ext>
            </a:extLst>
          </p:cNvPr>
          <p:cNvSpPr>
            <a:spLocks noGrp="1"/>
          </p:cNvSpPr>
          <p:nvPr>
            <p:ph sz="quarter" idx="22" hasCustomPrompt="1"/>
          </p:nvPr>
        </p:nvSpPr>
        <p:spPr>
          <a:xfrm>
            <a:off x="542262" y="2275220"/>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15" name="Content Placeholder 7">
            <a:extLst>
              <a:ext uri="{FF2B5EF4-FFF2-40B4-BE49-F238E27FC236}">
                <a16:creationId xmlns:a16="http://schemas.microsoft.com/office/drawing/2014/main" id="{592965C3-154F-E947-A46E-BA3D594E5F3F}"/>
              </a:ext>
            </a:extLst>
          </p:cNvPr>
          <p:cNvSpPr>
            <a:spLocks noGrp="1"/>
          </p:cNvSpPr>
          <p:nvPr>
            <p:ph sz="quarter" idx="23" hasCustomPrompt="1"/>
          </p:nvPr>
        </p:nvSpPr>
        <p:spPr>
          <a:xfrm>
            <a:off x="2106414" y="2275531"/>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spTree>
    <p:extLst>
      <p:ext uri="{BB962C8B-B14F-4D97-AF65-F5344CB8AC3E}">
        <p14:creationId xmlns:p14="http://schemas.microsoft.com/office/powerpoint/2010/main" val="291435175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522754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541320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1416924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948455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hf sldNum="0" hd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00771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72642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44806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266323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238100090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688009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3938845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79277119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987182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240820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396759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33392278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37751186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9275863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172168109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76607142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9646473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18954"/>
          <a:stretch/>
        </p:blipFill>
        <p:spPr>
          <a:xfrm>
            <a:off x="0" y="0"/>
            <a:ext cx="12192000" cy="6857999"/>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346700" y="1073150"/>
            <a:ext cx="5321300" cy="3556000"/>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79800504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2661901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03108837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52738810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679518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268586058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56430208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47900456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95149422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06528305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6886350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itle and Content">
    <p:bg>
      <p:bgPr>
        <a:gradFill>
          <a:gsLst>
            <a:gs pos="81000">
              <a:srgbClr val="3C3C41"/>
            </a:gs>
            <a:gs pos="0">
              <a:schemeClr val="tx1"/>
            </a:gs>
          </a:gsLst>
          <a:lin ang="3000000" scaled="0"/>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D7E0E30-23C8-B446-8DD4-F1DBECF2AB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952" t="16491" r="27218" b="11242"/>
          <a:stretch/>
        </p:blipFill>
        <p:spPr>
          <a:xfrm>
            <a:off x="4105588" y="277895"/>
            <a:ext cx="8086412" cy="6580106"/>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6134260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61145173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0905803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147221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7134586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1348417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2576654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0288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82824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0730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39066775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311991" y="847898"/>
            <a:ext cx="6177231" cy="4963501"/>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54146"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54146"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54146"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243999" y="1752599"/>
            <a:ext cx="4445000" cy="287972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81810218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Text Placeholder 4">
            <a:extLst>
              <a:ext uri="{FF2B5EF4-FFF2-40B4-BE49-F238E27FC236}">
                <a16:creationId xmlns:a16="http://schemas.microsoft.com/office/drawing/2014/main" id="{EE2FE3F1-A39F-4F1E-B972-7927C1342CEF}"/>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54901205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607531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26622990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12192000" cy="4326903"/>
          </a:xfrm>
        </p:spPr>
        <p:txBody>
          <a:bodyPr/>
          <a:lstStyle/>
          <a:p>
            <a:endParaRPr lang="en-US"/>
          </a:p>
        </p:txBody>
      </p:sp>
      <p:sp>
        <p:nvSpPr>
          <p:cNvPr id="2" name="Title 1">
            <a:extLst>
              <a:ext uri="{FF2B5EF4-FFF2-40B4-BE49-F238E27FC236}">
                <a16:creationId xmlns:a16="http://schemas.microsoft.com/office/drawing/2014/main" id="{E64ED581-5E3D-4039-B26F-024C25C543CE}"/>
              </a:ext>
            </a:extLst>
          </p:cNvPr>
          <p:cNvSpPr>
            <a:spLocks noGrp="1"/>
          </p:cNvSpPr>
          <p:nvPr>
            <p:ph type="title"/>
          </p:nvPr>
        </p:nvSpPr>
        <p:spPr>
          <a:xfrm>
            <a:off x="588263" y="4437622"/>
            <a:ext cx="11018520" cy="553998"/>
          </a:xfrm>
        </p:spPr>
        <p:txBody>
          <a:bodyPr/>
          <a:lstStyle/>
          <a:p>
            <a:r>
              <a:rPr lang="en-US"/>
              <a:t>Click to edit Master title style</a:t>
            </a:r>
          </a:p>
        </p:txBody>
      </p:sp>
      <p:sp>
        <p:nvSpPr>
          <p:cNvPr id="7" name="Text Placeholder 6">
            <a:extLst>
              <a:ext uri="{FF2B5EF4-FFF2-40B4-BE49-F238E27FC236}">
                <a16:creationId xmlns:a16="http://schemas.microsoft.com/office/drawing/2014/main" id="{5B0941EC-FD08-47D7-B452-97E39AC68AEF}"/>
              </a:ext>
            </a:extLst>
          </p:cNvPr>
          <p:cNvSpPr>
            <a:spLocks noGrp="1"/>
          </p:cNvSpPr>
          <p:nvPr>
            <p:ph type="body" sz="quarter" idx="15"/>
          </p:nvPr>
        </p:nvSpPr>
        <p:spPr>
          <a:xfrm>
            <a:off x="588963" y="5081588"/>
            <a:ext cx="11099800" cy="1440394"/>
          </a:xfrm>
        </p:spPr>
        <p:txBody>
          <a:bodyPr/>
          <a:lstStyle>
            <a:lvl1pPr marL="0" indent="0">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167496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90774785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six">
    <p:spTree>
      <p:nvGrpSpPr>
        <p:cNvPr id="1" name=""/>
        <p:cNvGrpSpPr/>
        <p:nvPr/>
      </p:nvGrpSpPr>
      <p:grpSpPr>
        <a:xfrm>
          <a:off x="0" y="0"/>
          <a:ext cx="0" cy="0"/>
          <a:chOff x="0" y="0"/>
          <a:chExt cx="0" cy="0"/>
        </a:xfrm>
      </p:grpSpPr>
      <p:sp>
        <p:nvSpPr>
          <p:cNvPr id="40" name="Picture Placeholder 34">
            <a:extLst>
              <a:ext uri="{FF2B5EF4-FFF2-40B4-BE49-F238E27FC236}">
                <a16:creationId xmlns:a16="http://schemas.microsoft.com/office/drawing/2014/main" id="{EA10837A-18D5-41DD-A066-A079A09D86A7}"/>
              </a:ext>
            </a:extLst>
          </p:cNvPr>
          <p:cNvSpPr>
            <a:spLocks noGrp="1"/>
          </p:cNvSpPr>
          <p:nvPr>
            <p:ph type="pic" sz="quarter" idx="24" hasCustomPrompt="1"/>
          </p:nvPr>
        </p:nvSpPr>
        <p:spPr>
          <a:xfrm>
            <a:off x="1420935" y="466999"/>
            <a:ext cx="887413" cy="889000"/>
          </a:xfrm>
        </p:spPr>
        <p:txBody>
          <a:bodyPr>
            <a:normAutofit/>
          </a:bodyPr>
          <a:lstStyle>
            <a:lvl1pPr marL="0" indent="0">
              <a:buNone/>
              <a:defRPr sz="1000"/>
            </a:lvl1pPr>
          </a:lstStyle>
          <a:p>
            <a:r>
              <a:rPr lang="en-US"/>
              <a:t>ICON</a:t>
            </a:r>
          </a:p>
        </p:txBody>
      </p:sp>
      <p:sp>
        <p:nvSpPr>
          <p:cNvPr id="41" name="Text Placeholder 39">
            <a:extLst>
              <a:ext uri="{FF2B5EF4-FFF2-40B4-BE49-F238E27FC236}">
                <a16:creationId xmlns:a16="http://schemas.microsoft.com/office/drawing/2014/main" id="{FD8132DE-D62C-4410-983C-9F458DCEF6DE}"/>
              </a:ext>
            </a:extLst>
          </p:cNvPr>
          <p:cNvSpPr>
            <a:spLocks noGrp="1"/>
          </p:cNvSpPr>
          <p:nvPr>
            <p:ph type="body" sz="quarter" idx="38"/>
          </p:nvPr>
        </p:nvSpPr>
        <p:spPr>
          <a:xfrm>
            <a:off x="2408126" y="930257"/>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42" name="Text Placeholder 46">
            <a:extLst>
              <a:ext uri="{FF2B5EF4-FFF2-40B4-BE49-F238E27FC236}">
                <a16:creationId xmlns:a16="http://schemas.microsoft.com/office/drawing/2014/main" id="{DF68D5C6-4D23-4113-9FFA-AFAAB5A6DA01}"/>
              </a:ext>
            </a:extLst>
          </p:cNvPr>
          <p:cNvSpPr>
            <a:spLocks noGrp="1"/>
          </p:cNvSpPr>
          <p:nvPr>
            <p:ph type="body" sz="quarter" idx="39" hasCustomPrompt="1"/>
          </p:nvPr>
        </p:nvSpPr>
        <p:spPr>
          <a:xfrm>
            <a:off x="2408126" y="527314"/>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48" name="Picture Placeholder 34">
            <a:extLst>
              <a:ext uri="{FF2B5EF4-FFF2-40B4-BE49-F238E27FC236}">
                <a16:creationId xmlns:a16="http://schemas.microsoft.com/office/drawing/2014/main" id="{2B75D755-4972-4E8B-ACD5-FAE778A86273}"/>
              </a:ext>
            </a:extLst>
          </p:cNvPr>
          <p:cNvSpPr>
            <a:spLocks noGrp="1"/>
          </p:cNvSpPr>
          <p:nvPr>
            <p:ph type="pic" sz="quarter" idx="40" hasCustomPrompt="1"/>
          </p:nvPr>
        </p:nvSpPr>
        <p:spPr>
          <a:xfrm>
            <a:off x="3458965" y="2484454"/>
            <a:ext cx="887413" cy="889000"/>
          </a:xfrm>
        </p:spPr>
        <p:txBody>
          <a:bodyPr>
            <a:normAutofit/>
          </a:bodyPr>
          <a:lstStyle>
            <a:lvl1pPr marL="0" indent="0">
              <a:buNone/>
              <a:defRPr sz="1000"/>
            </a:lvl1pPr>
          </a:lstStyle>
          <a:p>
            <a:r>
              <a:rPr lang="en-US"/>
              <a:t>ICON</a:t>
            </a:r>
          </a:p>
        </p:txBody>
      </p:sp>
      <p:sp>
        <p:nvSpPr>
          <p:cNvPr id="49" name="Text Placeholder 39">
            <a:extLst>
              <a:ext uri="{FF2B5EF4-FFF2-40B4-BE49-F238E27FC236}">
                <a16:creationId xmlns:a16="http://schemas.microsoft.com/office/drawing/2014/main" id="{0EEE7EDE-175B-450F-B4D2-50D992E53C5E}"/>
              </a:ext>
            </a:extLst>
          </p:cNvPr>
          <p:cNvSpPr>
            <a:spLocks noGrp="1"/>
          </p:cNvSpPr>
          <p:nvPr>
            <p:ph type="body" sz="quarter" idx="41"/>
          </p:nvPr>
        </p:nvSpPr>
        <p:spPr>
          <a:xfrm>
            <a:off x="4446156" y="294771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0" name="Text Placeholder 46">
            <a:extLst>
              <a:ext uri="{FF2B5EF4-FFF2-40B4-BE49-F238E27FC236}">
                <a16:creationId xmlns:a16="http://schemas.microsoft.com/office/drawing/2014/main" id="{91051322-19B5-41CA-BEAB-A8F1B8CA54ED}"/>
              </a:ext>
            </a:extLst>
          </p:cNvPr>
          <p:cNvSpPr>
            <a:spLocks noGrp="1"/>
          </p:cNvSpPr>
          <p:nvPr>
            <p:ph type="body" sz="quarter" idx="42" hasCustomPrompt="1"/>
          </p:nvPr>
        </p:nvSpPr>
        <p:spPr>
          <a:xfrm>
            <a:off x="4446156" y="254476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51" name="Picture Placeholder 34">
            <a:extLst>
              <a:ext uri="{FF2B5EF4-FFF2-40B4-BE49-F238E27FC236}">
                <a16:creationId xmlns:a16="http://schemas.microsoft.com/office/drawing/2014/main" id="{966FF594-D5D5-4FD4-A245-AAF0D053095E}"/>
              </a:ext>
            </a:extLst>
          </p:cNvPr>
          <p:cNvSpPr>
            <a:spLocks noGrp="1"/>
          </p:cNvSpPr>
          <p:nvPr>
            <p:ph type="pic" sz="quarter" idx="43" hasCustomPrompt="1"/>
          </p:nvPr>
        </p:nvSpPr>
        <p:spPr>
          <a:xfrm>
            <a:off x="8030968" y="2484454"/>
            <a:ext cx="887413" cy="889000"/>
          </a:xfrm>
        </p:spPr>
        <p:txBody>
          <a:bodyPr>
            <a:normAutofit/>
          </a:bodyPr>
          <a:lstStyle>
            <a:lvl1pPr marL="0" indent="0">
              <a:buNone/>
              <a:defRPr sz="1000"/>
            </a:lvl1pPr>
          </a:lstStyle>
          <a:p>
            <a:r>
              <a:rPr lang="en-US"/>
              <a:t>ICON</a:t>
            </a:r>
          </a:p>
        </p:txBody>
      </p:sp>
      <p:sp>
        <p:nvSpPr>
          <p:cNvPr id="55" name="Text Placeholder 39">
            <a:extLst>
              <a:ext uri="{FF2B5EF4-FFF2-40B4-BE49-F238E27FC236}">
                <a16:creationId xmlns:a16="http://schemas.microsoft.com/office/drawing/2014/main" id="{3A5DD9C2-78E8-4416-B2C1-F07A9E25832F}"/>
              </a:ext>
            </a:extLst>
          </p:cNvPr>
          <p:cNvSpPr>
            <a:spLocks noGrp="1"/>
          </p:cNvSpPr>
          <p:nvPr>
            <p:ph type="body" sz="quarter" idx="44"/>
          </p:nvPr>
        </p:nvSpPr>
        <p:spPr>
          <a:xfrm>
            <a:off x="9018159" y="294771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6" name="Text Placeholder 46">
            <a:extLst>
              <a:ext uri="{FF2B5EF4-FFF2-40B4-BE49-F238E27FC236}">
                <a16:creationId xmlns:a16="http://schemas.microsoft.com/office/drawing/2014/main" id="{D8A4734F-8867-4923-806F-AE04360B226B}"/>
              </a:ext>
            </a:extLst>
          </p:cNvPr>
          <p:cNvSpPr>
            <a:spLocks noGrp="1"/>
          </p:cNvSpPr>
          <p:nvPr>
            <p:ph type="body" sz="quarter" idx="45" hasCustomPrompt="1"/>
          </p:nvPr>
        </p:nvSpPr>
        <p:spPr>
          <a:xfrm>
            <a:off x="9018159" y="254476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57" name="Picture Placeholder 34">
            <a:extLst>
              <a:ext uri="{FF2B5EF4-FFF2-40B4-BE49-F238E27FC236}">
                <a16:creationId xmlns:a16="http://schemas.microsoft.com/office/drawing/2014/main" id="{B03F66BE-0084-45A8-85FC-1448DEA89D7E}"/>
              </a:ext>
            </a:extLst>
          </p:cNvPr>
          <p:cNvSpPr>
            <a:spLocks noGrp="1"/>
          </p:cNvSpPr>
          <p:nvPr>
            <p:ph type="pic" sz="quarter" idx="46" hasCustomPrompt="1"/>
          </p:nvPr>
        </p:nvSpPr>
        <p:spPr>
          <a:xfrm>
            <a:off x="1586860" y="4201784"/>
            <a:ext cx="887413" cy="889000"/>
          </a:xfrm>
        </p:spPr>
        <p:txBody>
          <a:bodyPr>
            <a:normAutofit/>
          </a:bodyPr>
          <a:lstStyle>
            <a:lvl1pPr marL="0" indent="0">
              <a:buNone/>
              <a:defRPr sz="1000"/>
            </a:lvl1pPr>
          </a:lstStyle>
          <a:p>
            <a:r>
              <a:rPr lang="en-US"/>
              <a:t>ICON</a:t>
            </a:r>
          </a:p>
        </p:txBody>
      </p:sp>
      <p:sp>
        <p:nvSpPr>
          <p:cNvPr id="58" name="Text Placeholder 39">
            <a:extLst>
              <a:ext uri="{FF2B5EF4-FFF2-40B4-BE49-F238E27FC236}">
                <a16:creationId xmlns:a16="http://schemas.microsoft.com/office/drawing/2014/main" id="{3F9DA6EE-3DE6-4493-AD6B-BEC7EE858CED}"/>
              </a:ext>
            </a:extLst>
          </p:cNvPr>
          <p:cNvSpPr>
            <a:spLocks noGrp="1"/>
          </p:cNvSpPr>
          <p:nvPr>
            <p:ph type="body" sz="quarter" idx="47"/>
          </p:nvPr>
        </p:nvSpPr>
        <p:spPr>
          <a:xfrm>
            <a:off x="2574051" y="466504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1" name="Text Placeholder 46">
            <a:extLst>
              <a:ext uri="{FF2B5EF4-FFF2-40B4-BE49-F238E27FC236}">
                <a16:creationId xmlns:a16="http://schemas.microsoft.com/office/drawing/2014/main" id="{DD5495C5-2CD2-4593-BC1F-CF0E7D3601E3}"/>
              </a:ext>
            </a:extLst>
          </p:cNvPr>
          <p:cNvSpPr>
            <a:spLocks noGrp="1"/>
          </p:cNvSpPr>
          <p:nvPr>
            <p:ph type="body" sz="quarter" idx="48" hasCustomPrompt="1"/>
          </p:nvPr>
        </p:nvSpPr>
        <p:spPr>
          <a:xfrm>
            <a:off x="2574051" y="426209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62" name="Picture Placeholder 34">
            <a:extLst>
              <a:ext uri="{FF2B5EF4-FFF2-40B4-BE49-F238E27FC236}">
                <a16:creationId xmlns:a16="http://schemas.microsoft.com/office/drawing/2014/main" id="{D2B54852-DC63-410D-BE2A-4D723492843F}"/>
              </a:ext>
            </a:extLst>
          </p:cNvPr>
          <p:cNvSpPr>
            <a:spLocks noGrp="1"/>
          </p:cNvSpPr>
          <p:nvPr>
            <p:ph type="pic" sz="quarter" idx="49" hasCustomPrompt="1"/>
          </p:nvPr>
        </p:nvSpPr>
        <p:spPr>
          <a:xfrm>
            <a:off x="5818607" y="4201784"/>
            <a:ext cx="887413" cy="889000"/>
          </a:xfrm>
        </p:spPr>
        <p:txBody>
          <a:bodyPr>
            <a:normAutofit/>
          </a:bodyPr>
          <a:lstStyle>
            <a:lvl1pPr marL="0" indent="0">
              <a:buNone/>
              <a:defRPr sz="1000"/>
            </a:lvl1pPr>
          </a:lstStyle>
          <a:p>
            <a:r>
              <a:rPr lang="en-US"/>
              <a:t>ICON</a:t>
            </a:r>
          </a:p>
        </p:txBody>
      </p:sp>
      <p:sp>
        <p:nvSpPr>
          <p:cNvPr id="63" name="Text Placeholder 39">
            <a:extLst>
              <a:ext uri="{FF2B5EF4-FFF2-40B4-BE49-F238E27FC236}">
                <a16:creationId xmlns:a16="http://schemas.microsoft.com/office/drawing/2014/main" id="{13567973-FE07-4747-9500-D565A3EF2869}"/>
              </a:ext>
            </a:extLst>
          </p:cNvPr>
          <p:cNvSpPr>
            <a:spLocks noGrp="1"/>
          </p:cNvSpPr>
          <p:nvPr>
            <p:ph type="body" sz="quarter" idx="50"/>
          </p:nvPr>
        </p:nvSpPr>
        <p:spPr>
          <a:xfrm>
            <a:off x="6805798" y="466504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4" name="Text Placeholder 46">
            <a:extLst>
              <a:ext uri="{FF2B5EF4-FFF2-40B4-BE49-F238E27FC236}">
                <a16:creationId xmlns:a16="http://schemas.microsoft.com/office/drawing/2014/main" id="{FCE91BB7-DB4C-4F95-ADC1-2757AA689645}"/>
              </a:ext>
            </a:extLst>
          </p:cNvPr>
          <p:cNvSpPr>
            <a:spLocks noGrp="1"/>
          </p:cNvSpPr>
          <p:nvPr>
            <p:ph type="body" sz="quarter" idx="51" hasCustomPrompt="1"/>
          </p:nvPr>
        </p:nvSpPr>
        <p:spPr>
          <a:xfrm>
            <a:off x="6805798" y="426209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65" name="Picture Placeholder 34">
            <a:extLst>
              <a:ext uri="{FF2B5EF4-FFF2-40B4-BE49-F238E27FC236}">
                <a16:creationId xmlns:a16="http://schemas.microsoft.com/office/drawing/2014/main" id="{7082A562-BADD-429E-BB11-8A40EE253FC4}"/>
              </a:ext>
            </a:extLst>
          </p:cNvPr>
          <p:cNvSpPr>
            <a:spLocks noGrp="1"/>
          </p:cNvSpPr>
          <p:nvPr>
            <p:ph type="pic" sz="quarter" idx="52" hasCustomPrompt="1"/>
          </p:nvPr>
        </p:nvSpPr>
        <p:spPr>
          <a:xfrm>
            <a:off x="8027987" y="5637179"/>
            <a:ext cx="887413" cy="889000"/>
          </a:xfrm>
        </p:spPr>
        <p:txBody>
          <a:bodyPr>
            <a:normAutofit/>
          </a:bodyPr>
          <a:lstStyle>
            <a:lvl1pPr marL="0" indent="0">
              <a:buNone/>
              <a:defRPr sz="1000"/>
            </a:lvl1pPr>
          </a:lstStyle>
          <a:p>
            <a:r>
              <a:rPr lang="en-US"/>
              <a:t>ICON</a:t>
            </a:r>
          </a:p>
        </p:txBody>
      </p:sp>
      <p:sp>
        <p:nvSpPr>
          <p:cNvPr id="66" name="Text Placeholder 39">
            <a:extLst>
              <a:ext uri="{FF2B5EF4-FFF2-40B4-BE49-F238E27FC236}">
                <a16:creationId xmlns:a16="http://schemas.microsoft.com/office/drawing/2014/main" id="{C8F3380A-C45C-44C2-BE84-98D3DADAEDA3}"/>
              </a:ext>
            </a:extLst>
          </p:cNvPr>
          <p:cNvSpPr>
            <a:spLocks noGrp="1"/>
          </p:cNvSpPr>
          <p:nvPr>
            <p:ph type="body" sz="quarter" idx="53"/>
          </p:nvPr>
        </p:nvSpPr>
        <p:spPr>
          <a:xfrm>
            <a:off x="9015178" y="6100437"/>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7" name="Text Placeholder 46">
            <a:extLst>
              <a:ext uri="{FF2B5EF4-FFF2-40B4-BE49-F238E27FC236}">
                <a16:creationId xmlns:a16="http://schemas.microsoft.com/office/drawing/2014/main" id="{67C61256-88BA-4ADF-A3CB-77D1B459CAE6}"/>
              </a:ext>
            </a:extLst>
          </p:cNvPr>
          <p:cNvSpPr>
            <a:spLocks noGrp="1"/>
          </p:cNvSpPr>
          <p:nvPr>
            <p:ph type="body" sz="quarter" idx="54" hasCustomPrompt="1"/>
          </p:nvPr>
        </p:nvSpPr>
        <p:spPr>
          <a:xfrm>
            <a:off x="9015178" y="5697494"/>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2" name="Title 1">
            <a:extLst>
              <a:ext uri="{FF2B5EF4-FFF2-40B4-BE49-F238E27FC236}">
                <a16:creationId xmlns:a16="http://schemas.microsoft.com/office/drawing/2014/main" id="{791D5DA0-8F16-4F11-8B6E-A593133FA159}"/>
              </a:ext>
            </a:extLst>
          </p:cNvPr>
          <p:cNvSpPr>
            <a:spLocks noGrp="1"/>
          </p:cNvSpPr>
          <p:nvPr>
            <p:ph type="title"/>
          </p:nvPr>
        </p:nvSpPr>
        <p:spPr>
          <a:xfrm>
            <a:off x="5753098" y="457200"/>
            <a:ext cx="6096001" cy="601662"/>
          </a:xfrm>
        </p:spPr>
        <p:txBody>
          <a:bodyPr/>
          <a:lstStyle>
            <a:lvl1pPr algn="r">
              <a:defRPr/>
            </a:lvl1pPr>
          </a:lstStyle>
          <a:p>
            <a:r>
              <a:rPr lang="en-US"/>
              <a:t>Click to edit Master title style</a:t>
            </a:r>
          </a:p>
        </p:txBody>
      </p:sp>
    </p:spTree>
    <p:extLst>
      <p:ext uri="{BB962C8B-B14F-4D97-AF65-F5344CB8AC3E}">
        <p14:creationId xmlns:p14="http://schemas.microsoft.com/office/powerpoint/2010/main" val="230509169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72">
          <p15:clr>
            <a:srgbClr val="5ACBF0"/>
          </p15:clr>
        </p15:guide>
        <p15:guide id="6" pos="2064">
          <p15:clr>
            <a:srgbClr val="5ACBF0"/>
          </p15:clr>
        </p15:guide>
        <p15:guide id="7" pos="1776">
          <p15:clr>
            <a:srgbClr val="5ACBF0"/>
          </p15:clr>
        </p15:guide>
        <p15:guide id="8" pos="5616">
          <p15:clr>
            <a:srgbClr val="5ACBF0"/>
          </p15:clr>
        </p15:guide>
        <p15:guide id="9" pos="5928">
          <p15:clr>
            <a:srgbClr val="5ACBF0"/>
          </p15:clr>
        </p15:guide>
        <p15:guide id="10" pos="144">
          <p15:clr>
            <a:srgbClr val="5ACBF0"/>
          </p15:clr>
        </p15:guide>
        <p15:guide id="11" orient="horz" pos="4200">
          <p15:clr>
            <a:srgbClr val="5ACBF0"/>
          </p15:clr>
        </p15:guide>
        <p15:guide id="12" pos="7536">
          <p15:clr>
            <a:srgbClr val="5ACBF0"/>
          </p15:clr>
        </p15:guide>
        <p15:guide id="13" orient="horz" pos="14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084389"/>
            <a:ext cx="4770907" cy="615553"/>
          </a:xfrm>
        </p:spPr>
        <p:txBody>
          <a:bodyPr anchor="b"/>
          <a:lstStyle>
            <a:lvl1pPr>
              <a:defRPr sz="4000">
                <a:gradFill>
                  <a:gsLst>
                    <a:gs pos="0">
                      <a:schemeClr val="accent1"/>
                    </a:gs>
                    <a:gs pos="100000">
                      <a:schemeClr val="accent2"/>
                    </a:gs>
                  </a:gsLst>
                  <a:lin ang="0" scaled="1"/>
                </a:gra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3" y="3142183"/>
            <a:ext cx="5049358" cy="707886"/>
          </a:xfrm>
        </p:spPr>
        <p:txBody>
          <a:bodyPr anchor="t"/>
          <a:lstStyle>
            <a:lvl1pPr marL="0" indent="0" algn="l" defTabSz="114300">
              <a:spcBef>
                <a:spcPts val="600"/>
              </a:spcBef>
              <a:spcAft>
                <a:spcPts val="600"/>
              </a:spcAft>
              <a:buNone/>
              <a:defRPr sz="1800">
                <a:solidFill>
                  <a:schemeClr val="tx1"/>
                </a:solidFill>
                <a:latin typeface="+mn-lt"/>
              </a:defRPr>
            </a:lvl1pPr>
            <a:lvl2pPr marL="0" indent="0" algn="l" defTabSz="114300">
              <a:spcBef>
                <a:spcPts val="600"/>
              </a:spcBef>
              <a:spcAft>
                <a:spcPts val="600"/>
              </a:spcAft>
              <a:buClr>
                <a:schemeClr val="accent1"/>
              </a:buClr>
              <a:buFont typeface="Arial" panose="020B0604020202020204" pitchFamily="34" charset="0"/>
              <a:buNone/>
              <a:defRPr sz="1800">
                <a:solidFill>
                  <a:schemeClr val="accent2"/>
                </a:solidFill>
                <a:latin typeface="+mn-lt"/>
              </a:defRPr>
            </a:lvl2pPr>
            <a:lvl3pPr marL="0" indent="0" algn="l" defTabSz="114300">
              <a:spcAft>
                <a:spcPts val="600"/>
              </a:spcAft>
              <a:buClr>
                <a:schemeClr val="accent1"/>
              </a:buClr>
              <a:buFont typeface="Arial" panose="020B0604020202020204" pitchFamily="34" charset="0"/>
              <a:buNone/>
              <a:defRPr sz="1800" b="1">
                <a:solidFill>
                  <a:schemeClr val="tx1"/>
                </a:solidFill>
                <a:latin typeface="+mn-lt"/>
              </a:defRPr>
            </a:lvl3pPr>
            <a:lvl4pPr marL="0" indent="0" algn="l" defTabSz="114300">
              <a:spcAft>
                <a:spcPts val="0"/>
              </a:spcAft>
              <a:buClr>
                <a:schemeClr val="accent1"/>
              </a:buClr>
              <a:buFont typeface="Arial" panose="020B0604020202020204" pitchFamily="34" charset="0"/>
              <a:buNone/>
              <a:defRPr sz="1600" b="1">
                <a:solidFill>
                  <a:schemeClr val="tx1"/>
                </a:solidFill>
                <a:latin typeface="+mn-lt"/>
              </a:defRPr>
            </a:lvl4pPr>
            <a:lvl5pPr marL="0" indent="0" algn="l" defTabSz="114300">
              <a:spcBef>
                <a:spcPts val="0"/>
              </a:spcBef>
              <a:spcAft>
                <a:spcPts val="600"/>
              </a:spcAft>
              <a:buClr>
                <a:schemeClr val="accent1"/>
              </a:buClr>
              <a:buFont typeface="Arial" panose="020B0604020202020204" pitchFamily="34" charset="0"/>
              <a:buNone/>
              <a:defRPr sz="1400">
                <a:solidFill>
                  <a:schemeClr val="tx1"/>
                </a:solidFill>
                <a:latin typeface="+mn-lt"/>
              </a:defRPr>
            </a:lvl5pPr>
          </a:lstStyle>
          <a:p>
            <a:pPr lvl="0"/>
            <a:r>
              <a:rPr lang="en-US"/>
              <a:t>Click to edit Master text styles</a:t>
            </a:r>
          </a:p>
          <a:p>
            <a:pPr lvl="1"/>
            <a:r>
              <a:rPr lang="en-US"/>
              <a:t>Blue</a:t>
            </a:r>
          </a:p>
        </p:txBody>
      </p:sp>
      <p:pic>
        <p:nvPicPr>
          <p:cNvPr id="2" name="Picture 1">
            <a:extLst>
              <a:ext uri="{FF2B5EF4-FFF2-40B4-BE49-F238E27FC236}">
                <a16:creationId xmlns:a16="http://schemas.microsoft.com/office/drawing/2014/main" id="{57479014-2B75-4713-A3F7-A8F2AFAD64F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3674429" y="-426147"/>
            <a:ext cx="9906000" cy="7444435"/>
          </a:xfrm>
          <a:prstGeom prst="rect">
            <a:avLst/>
          </a:prstGeom>
        </p:spPr>
      </p:pic>
      <p:sp>
        <p:nvSpPr>
          <p:cNvPr id="9" name="Rectangle 8">
            <a:extLst>
              <a:ext uri="{FF2B5EF4-FFF2-40B4-BE49-F238E27FC236}">
                <a16:creationId xmlns:a16="http://schemas.microsoft.com/office/drawing/2014/main" id="{97D755E7-8233-4E90-8643-E1088A41D405}"/>
              </a:ext>
            </a:extLst>
          </p:cNvPr>
          <p:cNvSpPr/>
          <p:nvPr userDrawn="1"/>
        </p:nvSpPr>
        <p:spPr bwMode="auto">
          <a:xfrm>
            <a:off x="5974871" y="914400"/>
            <a:ext cx="7268308" cy="43375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811090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64" presetClass="path" presetSubtype="0" decel="100000" fill="hold" grpId="1" nodeType="withEffect">
                                  <p:stCondLst>
                                    <p:cond delay="0"/>
                                  </p:stCondLst>
                                  <p:childTnLst>
                                    <p:animMotion origin="layout" path="M -2.08333E-7 0.09074 L -2.08333E-7 -2.59259E-6 " pathEditMode="relative" rAng="0" ptsTypes="AA">
                                      <p:cBhvr>
                                        <p:cTn id="8" dur="1000" fill="hold"/>
                                        <p:tgtEl>
                                          <p:spTgt spid="3"/>
                                        </p:tgtEl>
                                        <p:attrNameLst>
                                          <p:attrName>ppt_x</p:attrName>
                                          <p:attrName>ppt_y</p:attrName>
                                        </p:attrNameLst>
                                      </p:cBhvr>
                                      <p:rCtr x="0" y="-4537"/>
                                    </p:animMotion>
                                  </p:childTnLst>
                                </p:cTn>
                              </p:par>
                              <p:par>
                                <p:cTn id="9" presetID="1" presetClass="entr" presetSubtype="0" fill="hold" grpId="0" nodeType="withEffect">
                                  <p:stCondLst>
                                    <p:cond delay="75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75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64" presetClass="path" presetSubtype="0" decel="100000" fill="hold" grpId="1" nodeType="withEffect">
                                  <p:stCondLst>
                                    <p:cond delay="750"/>
                                  </p:stCondLst>
                                  <p:childTnLst>
                                    <p:animMotion origin="layout" path="M 1.45833E-6 0.06713 L 1.45833E-6 -4.81481E-6 " pathEditMode="relative" rAng="0" ptsTypes="AA">
                                      <p:cBhvr>
                                        <p:cTn id="14" dur="1000" fill="hold"/>
                                        <p:tgtEl>
                                          <p:spTgt spid="6">
                                            <p:txEl>
                                              <p:pRg st="0" end="0"/>
                                            </p:txEl>
                                          </p:spTgt>
                                        </p:tgtEl>
                                        <p:attrNameLst>
                                          <p:attrName>ppt_x</p:attrName>
                                          <p:attrName>ppt_y</p:attrName>
                                        </p:attrNameLst>
                                      </p:cBhvr>
                                      <p:rCtr x="0" y="-3356"/>
                                    </p:animMotion>
                                  </p:childTnLst>
                                </p:cTn>
                              </p:par>
                              <p:par>
                                <p:cTn id="15" presetID="64" presetClass="path" presetSubtype="0" decel="100000" fill="hold" grpId="1" nodeType="withEffect">
                                  <p:stCondLst>
                                    <p:cond delay="750"/>
                                  </p:stCondLst>
                                  <p:childTnLst>
                                    <p:animMotion origin="layout" path="M 2.08333E-7 0.06713 L 2.08333E-7 -2.22222E-6 " pathEditMode="relative" rAng="0" ptsTypes="AA">
                                      <p:cBhvr>
                                        <p:cTn id="16" dur="1000" fill="hold"/>
                                        <p:tgtEl>
                                          <p:spTgt spid="6">
                                            <p:txEl>
                                              <p:pRg st="1" end="1"/>
                                            </p:txEl>
                                          </p:spTgt>
                                        </p:tgtEl>
                                        <p:attrNameLst>
                                          <p:attrName>ppt_x</p:attrName>
                                          <p:attrName>ppt_y</p:attrName>
                                        </p:attrNameLst>
                                      </p:cBhvr>
                                      <p:rCtr x="0" y="-3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build="p">
        <p:tmplLst>
          <p:tmpl lvl="1">
            <p:tnLst>
              <p:par>
                <p:cTn presetID="1"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build="p">
        <p:tmplLst>
          <p:tmpl lvl="1">
            <p:tnLst>
              <p:par>
                <p:cTn presetID="64" presetClass="path" presetSubtype="0" decel="100000" fill="hold" nodeType="withEffect">
                  <p:stCondLst>
                    <p:cond delay="750"/>
                  </p:stCondLst>
                  <p:childTnLst>
                    <p:animMotion origin="layout" path="M 1.45833E-6 0.06713 L 1.45833E-6 -4.81481E-6 " pathEditMode="relative" rAng="0" ptsTypes="AA">
                      <p:cBhvr>
                        <p:cTn dur="1000" fill="hold"/>
                        <p:tgtEl>
                          <p:spTgt spid="6"/>
                        </p:tgtEl>
                        <p:attrNameLst>
                          <p:attrName>ppt_x</p:attrName>
                          <p:attrName>ppt_y</p:attrName>
                        </p:attrNameLst>
                      </p:cBhvr>
                      <p:rCtr x="0" y="-3356"/>
                    </p:animMotion>
                  </p:childTnLst>
                </p:cTn>
              </p:par>
            </p:tnLst>
          </p:tmpl>
          <p:tmpl lvl="2">
            <p:tnLst>
              <p:par>
                <p:cTn presetID="64" presetClass="path" presetSubtype="0" decel="100000" fill="hold" nodeType="withEffect">
                  <p:stCondLst>
                    <p:cond delay="750"/>
                  </p:stCondLst>
                  <p:childTnLst>
                    <p:animMotion origin="layout" path="M 2.08333E-7 0.06713 L 2.08333E-7 -2.22222E-6 " pathEditMode="relative" rAng="0" ptsTypes="AA">
                      <p:cBhvr>
                        <p:cTn dur="1000" fill="hold"/>
                        <p:tgtEl>
                          <p:spTgt spid="6"/>
                        </p:tgtEl>
                        <p:attrNameLst>
                          <p:attrName>ppt_x</p:attrName>
                          <p:attrName>ppt_y</p:attrName>
                        </p:attrNameLst>
                      </p:cBhvr>
                      <p:rCtr x="0" y="-3356"/>
                    </p:animMotion>
                  </p:childTnLst>
                </p:cTn>
              </p:par>
            </p:tnLst>
          </p:tmpl>
        </p:tmplLst>
      </p:bldP>
    </p:bldLst>
  </p:timing>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4"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2"/>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99473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2"/>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434565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2"/>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115745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0" y="292354"/>
            <a:ext cx="7568129" cy="6081109"/>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403137260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430901"/>
          </a:xfrm>
        </p:spPr>
        <p:txBody>
          <a:bodyPr/>
          <a:lstStyle/>
          <a:p>
            <a:endParaRPr lang="en-US"/>
          </a:p>
        </p:txBody>
      </p:sp>
      <p:sp>
        <p:nvSpPr>
          <p:cNvPr id="9" name="Title 1"/>
          <p:cNvSpPr>
            <a:spLocks noGrp="1"/>
          </p:cNvSpPr>
          <p:nvPr>
            <p:ph type="title" hasCustomPrompt="1"/>
          </p:nvPr>
        </p:nvSpPr>
        <p:spPr>
          <a:xfrm>
            <a:off x="811327" y="2179463"/>
            <a:ext cx="4916874" cy="135431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1"/>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1"/>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grpSp>
    </p:spTree>
    <p:extLst>
      <p:ext uri="{BB962C8B-B14F-4D97-AF65-F5344CB8AC3E}">
        <p14:creationId xmlns:p14="http://schemas.microsoft.com/office/powerpoint/2010/main" val="2379431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99885965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313191848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152551226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84022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997102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309774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9" indent="0">
              <a:buFont typeface="Wingdings" panose="05000000000000000000" pitchFamily="2" charset="2"/>
              <a:buNone/>
              <a:defRPr sz="2000" b="0">
                <a:latin typeface="+mn-lt"/>
              </a:defRPr>
            </a:lvl2pPr>
            <a:lvl3pPr marL="450764" indent="0">
              <a:buFont typeface="Wingdings" panose="05000000000000000000" pitchFamily="2" charset="2"/>
              <a:buNone/>
              <a:tabLst/>
              <a:defRPr sz="1600" b="0">
                <a:latin typeface="+mn-lt"/>
              </a:defRPr>
            </a:lvl3pPr>
            <a:lvl4pPr marL="652337" indent="0">
              <a:buFont typeface="Wingdings" panose="05000000000000000000" pitchFamily="2" charset="2"/>
              <a:buNone/>
              <a:defRPr sz="1400" b="0">
                <a:latin typeface="+mn-lt"/>
              </a:defRPr>
            </a:lvl4pPr>
            <a:lvl5pPr marL="853911"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9" indent="0">
              <a:buFont typeface="Wingdings" panose="05000000000000000000" pitchFamily="2" charset="2"/>
              <a:buNone/>
              <a:defRPr sz="2000" b="0">
                <a:latin typeface="+mn-lt"/>
              </a:defRPr>
            </a:lvl2pPr>
            <a:lvl3pPr marL="450764" indent="0">
              <a:buFont typeface="Wingdings" panose="05000000000000000000" pitchFamily="2" charset="2"/>
              <a:buNone/>
              <a:tabLst/>
              <a:defRPr sz="1600" b="0">
                <a:latin typeface="+mn-lt"/>
              </a:defRPr>
            </a:lvl3pPr>
            <a:lvl4pPr marL="652337" indent="0">
              <a:buFont typeface="Wingdings" panose="05000000000000000000" pitchFamily="2" charset="2"/>
              <a:buNone/>
              <a:defRPr sz="1400" b="0">
                <a:latin typeface="+mn-lt"/>
              </a:defRPr>
            </a:lvl4pPr>
            <a:lvl5pPr marL="853911"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526841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76160725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7"/>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2752812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chemeClr val="bg1"/>
        </a:solidFill>
        <a:effectLst/>
      </p:bgPr>
    </p:bg>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34295407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9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5"/>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421689523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0057893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30971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8"/>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6"/>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556" indent="0">
              <a:buNone/>
              <a:defRPr/>
            </a:lvl2pPr>
            <a:lvl3pPr marL="457112" indent="0">
              <a:buNone/>
              <a:defRPr/>
            </a:lvl3pPr>
            <a:lvl4pPr marL="661861" indent="0">
              <a:buNone/>
              <a:defRPr/>
            </a:lvl4pPr>
            <a:lvl5pPr marL="855499" indent="0">
              <a:buNone/>
              <a:defRPr/>
            </a:lvl5pPr>
          </a:lstStyle>
          <a:p>
            <a:pPr lvl="0"/>
            <a:r>
              <a:rPr lang="en-US" err="1"/>
              <a:t>Subheader</a:t>
            </a:r>
            <a:endParaRPr lang="en-US"/>
          </a:p>
        </p:txBody>
      </p:sp>
    </p:spTree>
    <p:extLst>
      <p:ext uri="{BB962C8B-B14F-4D97-AF65-F5344CB8AC3E}">
        <p14:creationId xmlns:p14="http://schemas.microsoft.com/office/powerpoint/2010/main" val="30201742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1"/>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1"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27625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110812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7"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032907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62413" cy="430901"/>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4" y="2688799"/>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6"/>
            <a:ext cx="2851980" cy="553998"/>
          </a:xfrm>
        </p:spPr>
        <p:txBody>
          <a:bodyPr/>
          <a:lstStyle/>
          <a:p>
            <a:r>
              <a:rPr lang="en-US"/>
              <a:t>Click to</a:t>
            </a:r>
          </a:p>
        </p:txBody>
      </p:sp>
    </p:spTree>
    <p:extLst>
      <p:ext uri="{BB962C8B-B14F-4D97-AF65-F5344CB8AC3E}">
        <p14:creationId xmlns:p14="http://schemas.microsoft.com/office/powerpoint/2010/main" val="340522899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233532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17520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388191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39709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19CAD2-BAE6-554C-B3DF-7201AD4FD02B}"/>
              </a:ext>
            </a:extLst>
          </p:cNvPr>
          <p:cNvSpPr/>
          <p:nvPr userDrawn="1"/>
        </p:nvSpPr>
        <p:spPr>
          <a:xfrm rot="10800000">
            <a:off x="1" y="0"/>
            <a:ext cx="12191998"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4289D3B-96F2-FD43-8ADB-0EA2006ED0AB}"/>
              </a:ext>
            </a:extLst>
          </p:cNvPr>
          <p:cNvGrpSpPr/>
          <p:nvPr userDrawn="1"/>
        </p:nvGrpSpPr>
        <p:grpSpPr>
          <a:xfrm>
            <a:off x="5573230" y="467754"/>
            <a:ext cx="6618769" cy="5922492"/>
            <a:chOff x="5573230" y="467754"/>
            <a:chExt cx="6618769" cy="5922492"/>
          </a:xfrm>
        </p:grpSpPr>
        <p:pic>
          <p:nvPicPr>
            <p:cNvPr id="11" name="Picture 10">
              <a:extLst>
                <a:ext uri="{FF2B5EF4-FFF2-40B4-BE49-F238E27FC236}">
                  <a16:creationId xmlns:a16="http://schemas.microsoft.com/office/drawing/2014/main" id="{1D710E44-0814-8144-8EAF-A7ED61E9DC9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11064"/>
            <a:stretch/>
          </p:blipFill>
          <p:spPr>
            <a:xfrm>
              <a:off x="5573230" y="467754"/>
              <a:ext cx="6618769" cy="5922492"/>
            </a:xfrm>
            <a:prstGeom prst="rect">
              <a:avLst/>
            </a:prstGeom>
          </p:spPr>
        </p:pic>
        <p:sp>
          <p:nvSpPr>
            <p:cNvPr id="13" name="Rectangle 12">
              <a:extLst>
                <a:ext uri="{FF2B5EF4-FFF2-40B4-BE49-F238E27FC236}">
                  <a16:creationId xmlns:a16="http://schemas.microsoft.com/office/drawing/2014/main" id="{DDDC7B8B-EF2D-CB47-9FC8-2B6BF157C5E0}"/>
                </a:ext>
              </a:extLst>
            </p:cNvPr>
            <p:cNvSpPr/>
            <p:nvPr/>
          </p:nvSpPr>
          <p:spPr bwMode="auto">
            <a:xfrm>
              <a:off x="7292473" y="1529895"/>
              <a:ext cx="4899526" cy="3450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50E6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2" y="3088321"/>
            <a:ext cx="4415818" cy="2919073"/>
          </a:xfrm>
        </p:spPr>
        <p:txBody>
          <a:bodyPr>
            <a:noAutofit/>
          </a:bodyPr>
          <a:lstStyle>
            <a:lvl1pPr marL="0" indent="0">
              <a:lnSpc>
                <a:spcPct val="150000"/>
              </a:lnSpc>
              <a:buNone/>
              <a:defRPr sz="1800" b="0" i="0">
                <a:solidFill>
                  <a:schemeClr val="bg1"/>
                </a:solidFill>
                <a:latin typeface="Segoe UI Semilight" panose="020B0402040204020203" pitchFamily="34" charset="0"/>
                <a:cs typeface="Segoe UI Semilight" panose="020B04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a:extLst>
              <a:ext uri="{FF2B5EF4-FFF2-40B4-BE49-F238E27FC236}">
                <a16:creationId xmlns:a16="http://schemas.microsoft.com/office/drawing/2014/main" id="{7244C941-A995-E94F-BF65-8C4D2E97BF3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7292473" y="1529391"/>
            <a:ext cx="4899527" cy="3451274"/>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4415818"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83586685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5146454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146194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442059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761899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5562428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707173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427583660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327077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664421"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103371304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0180547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5891513" y="597477"/>
            <a:ext cx="5596964"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3721395" cy="1114365"/>
          </a:xfrm>
        </p:spPr>
        <p:txBody>
          <a:bodyPr anchor="t">
            <a:normAutofit/>
          </a:bodyPr>
          <a:lstStyle>
            <a:lvl1pPr>
              <a:defRPr sz="3600">
                <a:solidFill>
                  <a:schemeClr val="tx1"/>
                </a:solidFill>
              </a:defRPr>
            </a:lvl1pPr>
          </a:lstStyle>
          <a:p>
            <a:r>
              <a:rPr lang="en-US"/>
              <a:t>Content </a:t>
            </a:r>
            <a:br>
              <a:rPr lang="en-US"/>
            </a:br>
            <a:r>
              <a:rPr lang="en-US"/>
              <a:t>Title Here</a:t>
            </a:r>
          </a:p>
        </p:txBody>
      </p:sp>
      <p:sp>
        <p:nvSpPr>
          <p:cNvPr id="8" name="Content Placeholder 7">
            <a:extLst>
              <a:ext uri="{FF2B5EF4-FFF2-40B4-BE49-F238E27FC236}">
                <a16:creationId xmlns:a16="http://schemas.microsoft.com/office/drawing/2014/main" id="{CCA0760D-0319-764C-A2F4-C9F2F0CBC70B}"/>
              </a:ext>
            </a:extLst>
          </p:cNvPr>
          <p:cNvSpPr>
            <a:spLocks noGrp="1"/>
          </p:cNvSpPr>
          <p:nvPr>
            <p:ph sz="quarter" idx="10"/>
          </p:nvPr>
        </p:nvSpPr>
        <p:spPr>
          <a:xfrm>
            <a:off x="542262" y="2147776"/>
            <a:ext cx="3721394" cy="4036451"/>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7" name="Rectangle 16">
            <a:extLst>
              <a:ext uri="{FF2B5EF4-FFF2-40B4-BE49-F238E27FC236}">
                <a16:creationId xmlns:a16="http://schemas.microsoft.com/office/drawing/2014/main" id="{11B1BC2D-7EE2-8D4E-AE52-A2B99E8C5A61}"/>
              </a:ext>
            </a:extLst>
          </p:cNvPr>
          <p:cNvSpPr/>
          <p:nvPr userDrawn="1"/>
        </p:nvSpPr>
        <p:spPr>
          <a:xfrm>
            <a:off x="5135525" y="5208608"/>
            <a:ext cx="4101071" cy="11648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11433037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7" y="3690602"/>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63524797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1194576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55955707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74571645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4"/>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3"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4" y="5853282"/>
            <a:ext cx="11314110" cy="535514"/>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20403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1"/>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3" y="2017714"/>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6" y="0"/>
            <a:ext cx="6588125" cy="430901"/>
          </a:xfrm>
        </p:spPr>
        <p:txBody>
          <a:bodyPr/>
          <a:lstStyle/>
          <a:p>
            <a:endParaRPr lang="en-US"/>
          </a:p>
        </p:txBody>
      </p:sp>
    </p:spTree>
    <p:extLst>
      <p:ext uri="{BB962C8B-B14F-4D97-AF65-F5344CB8AC3E}">
        <p14:creationId xmlns:p14="http://schemas.microsoft.com/office/powerpoint/2010/main" val="340814730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5"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588125" cy="430901"/>
          </a:xfrm>
        </p:spPr>
        <p:txBody>
          <a:bodyPr/>
          <a:lstStyle/>
          <a:p>
            <a:endParaRPr lang="en-US"/>
          </a:p>
        </p:txBody>
      </p:sp>
    </p:spTree>
    <p:extLst>
      <p:ext uri="{BB962C8B-B14F-4D97-AF65-F5344CB8AC3E}">
        <p14:creationId xmlns:p14="http://schemas.microsoft.com/office/powerpoint/2010/main" val="245868439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4"/>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3"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2"/>
            <a:ext cx="7413116" cy="535514"/>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80"/>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7" y="6443701"/>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411208038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70" y="2017714"/>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1" y="4101473"/>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27451482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3"/>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9738196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6096000" y="612763"/>
            <a:ext cx="5384728"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1" name="Subtitle 2">
            <a:extLst>
              <a:ext uri="{FF2B5EF4-FFF2-40B4-BE49-F238E27FC236}">
                <a16:creationId xmlns:a16="http://schemas.microsoft.com/office/drawing/2014/main" id="{ABCEE710-0204-1B4D-B402-9780F66CA5AB}"/>
              </a:ext>
            </a:extLst>
          </p:cNvPr>
          <p:cNvSpPr>
            <a:spLocks noGrp="1"/>
          </p:cNvSpPr>
          <p:nvPr>
            <p:ph type="subTitle" idx="1" hasCustomPrompt="1"/>
          </p:nvPr>
        </p:nvSpPr>
        <p:spPr>
          <a:xfrm>
            <a:off x="694662" y="2227299"/>
            <a:ext cx="4489520"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2" name="Content Placeholder 7">
            <a:extLst>
              <a:ext uri="{FF2B5EF4-FFF2-40B4-BE49-F238E27FC236}">
                <a16:creationId xmlns:a16="http://schemas.microsoft.com/office/drawing/2014/main" id="{78548A0F-8BFA-7C40-B1F2-1056AF288DB2}"/>
              </a:ext>
            </a:extLst>
          </p:cNvPr>
          <p:cNvSpPr>
            <a:spLocks noGrp="1"/>
          </p:cNvSpPr>
          <p:nvPr>
            <p:ph sz="quarter" idx="20"/>
          </p:nvPr>
        </p:nvSpPr>
        <p:spPr>
          <a:xfrm>
            <a:off x="694663" y="3088321"/>
            <a:ext cx="4489520"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4489521"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5166685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4"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3" y="2811444"/>
            <a:ext cx="5507733" cy="1852815"/>
          </a:xfrm>
        </p:spPr>
        <p:txBody>
          <a:bodyPr anchor="t"/>
          <a:lstStyle>
            <a:lvl1pPr marL="0" indent="0" algn="l" defTabSz="114278">
              <a:spcBef>
                <a:spcPts val="1800"/>
              </a:spcBef>
              <a:spcAft>
                <a:spcPts val="1200"/>
              </a:spcAft>
              <a:buNone/>
              <a:defRPr sz="2400">
                <a:solidFill>
                  <a:schemeClr val="accent2"/>
                </a:solidFill>
                <a:latin typeface="+mj-lt"/>
              </a:defRPr>
            </a:lvl1pPr>
            <a:lvl2pPr marL="0" indent="0" algn="l" defTabSz="114278">
              <a:spcAft>
                <a:spcPts val="600"/>
              </a:spcAft>
              <a:buClr>
                <a:schemeClr val="accent1"/>
              </a:buClr>
              <a:buFont typeface="Arial" panose="020B0604020202020204" pitchFamily="34" charset="0"/>
              <a:buNone/>
              <a:defRPr sz="1600"/>
            </a:lvl2pPr>
            <a:lvl3pPr marL="0" indent="0" algn="l" defTabSz="114278">
              <a:spcAft>
                <a:spcPts val="600"/>
              </a:spcAft>
              <a:buClr>
                <a:schemeClr val="accent1"/>
              </a:buClr>
              <a:buFont typeface="Arial" panose="020B0604020202020204" pitchFamily="34" charset="0"/>
              <a:buNone/>
              <a:defRPr sz="1800" b="1"/>
            </a:lvl3pPr>
            <a:lvl4pPr marL="0" indent="0" algn="l" defTabSz="114278">
              <a:spcAft>
                <a:spcPts val="0"/>
              </a:spcAft>
              <a:buClr>
                <a:schemeClr val="accent1"/>
              </a:buClr>
              <a:buFont typeface="Arial" panose="020B0604020202020204" pitchFamily="34" charset="0"/>
              <a:buNone/>
              <a:defRPr sz="1600" b="1"/>
            </a:lvl4pPr>
            <a:lvl5pPr marL="0" indent="0" algn="l" defTabSz="114278">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20764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278">
              <a:spcBef>
                <a:spcPts val="1800"/>
              </a:spcBef>
              <a:buNone/>
              <a:defRPr sz="2000">
                <a:solidFill>
                  <a:schemeClr val="accent1"/>
                </a:solidFill>
                <a:latin typeface="+mj-lt"/>
              </a:defRPr>
            </a:lvl1pPr>
            <a:lvl2pPr marL="0" indent="0" algn="ctr" defTabSz="114278">
              <a:spcBef>
                <a:spcPts val="600"/>
              </a:spcBef>
              <a:spcAft>
                <a:spcPts val="0"/>
              </a:spcAft>
              <a:buNone/>
              <a:defRPr sz="1400" b="1"/>
            </a:lvl2pPr>
            <a:lvl3pPr marL="0" indent="0" algn="ctr" defTabSz="114278">
              <a:spcBef>
                <a:spcPts val="0"/>
              </a:spcBef>
              <a:spcAft>
                <a:spcPts val="0"/>
              </a:spcAft>
              <a:buFont typeface="Arial" panose="020B0604020202020204" pitchFamily="34" charset="0"/>
              <a:buNone/>
              <a:defRPr sz="1400" i="0"/>
            </a:lvl3pPr>
            <a:lvl4pPr marL="0" indent="0" algn="ctr" defTabSz="114278">
              <a:spcBef>
                <a:spcPts val="0"/>
              </a:spcBef>
              <a:spcAft>
                <a:spcPts val="0"/>
              </a:spcAft>
              <a:buFont typeface="Arial" panose="020B0604020202020204" pitchFamily="34" charset="0"/>
              <a:buNone/>
              <a:defRPr sz="1200" b="0" i="1"/>
            </a:lvl4pPr>
            <a:lvl5pPr marL="0" indent="0" algn="ctr" defTabSz="114278">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278">
              <a:spcBef>
                <a:spcPts val="1800"/>
              </a:spcBef>
              <a:buNone/>
              <a:defRPr sz="2000">
                <a:solidFill>
                  <a:schemeClr val="accent1"/>
                </a:solidFill>
                <a:latin typeface="+mj-lt"/>
              </a:defRPr>
            </a:lvl1pPr>
            <a:lvl2pPr marL="0" indent="0" algn="ctr" defTabSz="114278">
              <a:spcBef>
                <a:spcPts val="600"/>
              </a:spcBef>
              <a:spcAft>
                <a:spcPts val="0"/>
              </a:spcAft>
              <a:buNone/>
              <a:defRPr sz="1400" b="1"/>
            </a:lvl2pPr>
            <a:lvl3pPr marL="0" indent="0" algn="ctr" defTabSz="114278">
              <a:spcBef>
                <a:spcPts val="0"/>
              </a:spcBef>
              <a:spcAft>
                <a:spcPts val="0"/>
              </a:spcAft>
              <a:buFont typeface="Arial" panose="020B0604020202020204" pitchFamily="34" charset="0"/>
              <a:buNone/>
              <a:defRPr sz="1400" i="0"/>
            </a:lvl3pPr>
            <a:lvl4pPr marL="0" indent="0" algn="ctr" defTabSz="114278">
              <a:spcBef>
                <a:spcPts val="0"/>
              </a:spcBef>
              <a:spcAft>
                <a:spcPts val="0"/>
              </a:spcAft>
              <a:buFont typeface="Arial" panose="020B0604020202020204" pitchFamily="34" charset="0"/>
              <a:buNone/>
              <a:defRPr sz="1200" b="0" i="1"/>
            </a:lvl4pPr>
            <a:lvl5pPr marL="0" indent="0" algn="ctr" defTabSz="114278">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278">
              <a:spcBef>
                <a:spcPts val="1800"/>
              </a:spcBef>
              <a:buNone/>
              <a:defRPr sz="2000">
                <a:solidFill>
                  <a:schemeClr val="accent1"/>
                </a:solidFill>
                <a:latin typeface="+mj-lt"/>
              </a:defRPr>
            </a:lvl1pPr>
            <a:lvl2pPr marL="0" indent="0" algn="ctr" defTabSz="114278">
              <a:spcBef>
                <a:spcPts val="600"/>
              </a:spcBef>
              <a:spcAft>
                <a:spcPts val="0"/>
              </a:spcAft>
              <a:buNone/>
              <a:defRPr sz="1400" b="1"/>
            </a:lvl2pPr>
            <a:lvl3pPr marL="0" indent="0" algn="ctr" defTabSz="114278">
              <a:spcBef>
                <a:spcPts val="0"/>
              </a:spcBef>
              <a:spcAft>
                <a:spcPts val="0"/>
              </a:spcAft>
              <a:buFont typeface="Arial" panose="020B0604020202020204" pitchFamily="34" charset="0"/>
              <a:buNone/>
              <a:defRPr sz="1400" i="0"/>
            </a:lvl3pPr>
            <a:lvl4pPr marL="0" indent="0" algn="ctr" defTabSz="114278">
              <a:spcBef>
                <a:spcPts val="0"/>
              </a:spcBef>
              <a:spcAft>
                <a:spcPts val="0"/>
              </a:spcAft>
              <a:buFont typeface="Arial" panose="020B0604020202020204" pitchFamily="34" charset="0"/>
              <a:buNone/>
              <a:defRPr sz="1200" b="0" i="1"/>
            </a:lvl4pPr>
            <a:lvl5pPr marL="0" indent="0" algn="ctr" defTabSz="114278">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0612336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10"/>
            <a:ext cx="5879592" cy="747897"/>
          </a:xfrm>
          <a:noFill/>
        </p:spPr>
        <p:txBody>
          <a:bodyPr wrap="square" lIns="0" tIns="0" rIns="0" bIns="0" anchor="b" anchorCtr="0">
            <a:spAutoFit/>
          </a:bodyPr>
          <a:lstStyle>
            <a:lvl1pPr algn="l" defTabSz="932563" rtl="0" eaLnBrk="1" latinLnBrk="0" hangingPunct="1">
              <a:lnSpc>
                <a:spcPct val="90000"/>
              </a:lnSpc>
              <a:spcBef>
                <a:spcPct val="0"/>
              </a:spcBef>
              <a:buNone/>
              <a:defRPr lang="en-US" sz="539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7" y="3690602"/>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739975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99041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4" y="1103617"/>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43321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6530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6" y="1268805"/>
            <a:ext cx="4849473" cy="1108121"/>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9" y="2520565"/>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14689366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430901"/>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2043669"/>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0153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065055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070600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10081367" cy="76208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7494183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2"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3235144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2" y="1242653"/>
            <a:ext cx="8155708" cy="4583507"/>
          </a:xfrm>
          <a:prstGeom prst="rect">
            <a:avLst/>
          </a:prstGeom>
        </p:spPr>
      </p:pic>
      <p:sp>
        <p:nvSpPr>
          <p:cNvPr id="2" name="Title 1"/>
          <p:cNvSpPr>
            <a:spLocks noGrp="1"/>
          </p:cNvSpPr>
          <p:nvPr>
            <p:ph type="title" hasCustomPrompt="1"/>
          </p:nvPr>
        </p:nvSpPr>
        <p:spPr>
          <a:xfrm>
            <a:off x="585217" y="3035808"/>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996379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724910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966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18476" y="410096"/>
            <a:ext cx="10515600" cy="676692"/>
          </a:xfrm>
        </p:spPr>
        <p:txBody>
          <a:bodyPr>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Footer Placeholder 1">
            <a:extLst>
              <a:ext uri="{FF2B5EF4-FFF2-40B4-BE49-F238E27FC236}">
                <a16:creationId xmlns:a16="http://schemas.microsoft.com/office/drawing/2014/main" id="{EEEECC30-7F6C-9D46-9408-345627B3FA79}"/>
              </a:ext>
            </a:extLst>
          </p:cNvPr>
          <p:cNvSpPr>
            <a:spLocks noGrp="1"/>
          </p:cNvSpPr>
          <p:nvPr>
            <p:ph type="ftr" sz="quarter" idx="10"/>
          </p:nvPr>
        </p:nvSpPr>
        <p:spPr>
          <a:xfrm>
            <a:off x="3456432" y="6400801"/>
            <a:ext cx="5279136" cy="365125"/>
          </a:xfrm>
          <a:prstGeom prst="rect">
            <a:avLst/>
          </a:prstGeom>
        </p:spPr>
        <p:txBody>
          <a:bodyPr anchor="ctr"/>
          <a:lstStyle>
            <a:lvl1pPr algn="ctr">
              <a:defRPr sz="1000">
                <a:solidFill>
                  <a:schemeClr val="bg1"/>
                </a:solidFill>
              </a:defRPr>
            </a:lvl1pPr>
          </a:lstStyle>
          <a:p>
            <a:endParaRPr lang="en-US"/>
          </a:p>
        </p:txBody>
      </p:sp>
    </p:spTree>
    <p:extLst>
      <p:ext uri="{BB962C8B-B14F-4D97-AF65-F5344CB8AC3E}">
        <p14:creationId xmlns:p14="http://schemas.microsoft.com/office/powerpoint/2010/main" val="338294381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1"/>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1338353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5331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Section Title - Analyt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068301FC-83CF-8E46-9CDC-09BD082317D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3" y="1240614"/>
            <a:ext cx="8155706" cy="4587585"/>
          </a:xfrm>
          <a:prstGeom prst="rect">
            <a:avLst/>
          </a:prstGeom>
        </p:spPr>
      </p:pic>
    </p:spTree>
    <p:extLst>
      <p:ext uri="{BB962C8B-B14F-4D97-AF65-F5344CB8AC3E}">
        <p14:creationId xmlns:p14="http://schemas.microsoft.com/office/powerpoint/2010/main" val="426312846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Section Title - Governan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3" y="1242653"/>
            <a:ext cx="8155706" cy="4583507"/>
          </a:xfrm>
          <a:prstGeom prst="rect">
            <a:avLst/>
          </a:prstGeom>
        </p:spPr>
      </p:pic>
      <p:sp>
        <p:nvSpPr>
          <p:cNvPr id="2" name="Title 1"/>
          <p:cNvSpPr>
            <a:spLocks noGrp="1"/>
          </p:cNvSpPr>
          <p:nvPr>
            <p:ph type="title" hasCustomPrompt="1"/>
          </p:nvPr>
        </p:nvSpPr>
        <p:spPr>
          <a:xfrm>
            <a:off x="585217" y="3035808"/>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3627004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887694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86076386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Clean White ">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76825" y="1923724"/>
            <a:ext cx="9590836" cy="1793104"/>
          </a:xfrm>
          <a:noFill/>
        </p:spPr>
        <p:txBody>
          <a:bodyPr lIns="0" tIns="0" rIns="0" bIns="0" anchor="b" anchorCtr="0"/>
          <a:lstStyle>
            <a:lvl1pPr>
              <a:defRPr sz="4705" strike="noStrike" spc="-49" baseline="0">
                <a:solidFill>
                  <a:srgbClr val="000000"/>
                </a:solidFill>
              </a:defRPr>
            </a:lvl1pPr>
          </a:lstStyle>
          <a:p>
            <a:r>
              <a:rPr lang="en-US"/>
              <a:t>Space for a long</a:t>
            </a:r>
            <a:br>
              <a:rPr lang="en-US"/>
            </a:br>
            <a:r>
              <a:rPr lang="en-US"/>
              <a:t>project headline.</a:t>
            </a:r>
          </a:p>
        </p:txBody>
      </p:sp>
      <p:sp>
        <p:nvSpPr>
          <p:cNvPr id="9" name="TextBox 8">
            <a:extLst>
              <a:ext uri="{FF2B5EF4-FFF2-40B4-BE49-F238E27FC236}">
                <a16:creationId xmlns:a16="http://schemas.microsoft.com/office/drawing/2014/main" id="{9355DEE6-3EED-574A-8AFF-49FF27C8F887}"/>
              </a:ext>
            </a:extLst>
          </p:cNvPr>
          <p:cNvSpPr txBox="1"/>
          <p:nvPr userDrawn="1"/>
        </p:nvSpPr>
        <p:spPr>
          <a:xfrm>
            <a:off x="464841" y="4771988"/>
            <a:ext cx="1568743" cy="211239"/>
          </a:xfrm>
          <a:prstGeom prst="rect">
            <a:avLst/>
          </a:prstGeom>
          <a:noFill/>
          <a:ln>
            <a:noFill/>
          </a:ln>
        </p:spPr>
        <p:txBody>
          <a:bodyPr wrap="square" lIns="0" tIns="0" rIns="0" bIns="0" rtlCol="0">
            <a:spAutoFit/>
          </a:bodyPr>
          <a:lstStyle/>
          <a:p>
            <a:pPr algn="l"/>
            <a:r>
              <a:rPr lang="en-US" sz="1372"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6D33CDEE-FA7B-A245-A800-8F45E827D0B8}"/>
              </a:ext>
            </a:extLst>
          </p:cNvPr>
          <p:cNvSpPr>
            <a:spLocks noGrp="1"/>
          </p:cNvSpPr>
          <p:nvPr>
            <p:ph type="body" sz="quarter" idx="14" hasCustomPrompt="1"/>
          </p:nvPr>
        </p:nvSpPr>
        <p:spPr>
          <a:xfrm>
            <a:off x="464841" y="5036461"/>
            <a:ext cx="1555799" cy="241415"/>
          </a:xfrm>
          <a:prstGeom prst="rect">
            <a:avLst/>
          </a:prstGeom>
          <a:ln>
            <a:noFill/>
          </a:ln>
        </p:spPr>
        <p:txBody>
          <a:bodyPr tIns="0" rIns="0" bIns="0"/>
          <a:lstStyle>
            <a:lvl1pPr>
              <a:defRPr sz="1568">
                <a:solidFill>
                  <a:schemeClr val="tx1"/>
                </a:solidFill>
                <a:latin typeface="Segoe UI Semilight" panose="020B0402040204020203" pitchFamily="34" charset="0"/>
                <a:cs typeface="Segoe UI Semilight" panose="020B0402040204020203" pitchFamily="34" charset="0"/>
              </a:defRPr>
            </a:lvl1pPr>
            <a:lvl2pPr>
              <a:defRPr sz="1176">
                <a:solidFill>
                  <a:schemeClr val="bg1"/>
                </a:solidFill>
              </a:defRPr>
            </a:lvl2pPr>
            <a:lvl3pPr>
              <a:defRPr sz="1176">
                <a:solidFill>
                  <a:schemeClr val="bg1"/>
                </a:solidFill>
              </a:defRPr>
            </a:lvl3pPr>
            <a:lvl4pPr>
              <a:defRPr sz="1176">
                <a:solidFill>
                  <a:schemeClr val="bg1"/>
                </a:solidFill>
              </a:defRPr>
            </a:lvl4pPr>
            <a:lvl5pPr>
              <a:defRPr sz="1176">
                <a:solidFill>
                  <a:schemeClr val="bg1"/>
                </a:solidFill>
              </a:defRPr>
            </a:lvl5pPr>
          </a:lstStyle>
          <a:p>
            <a:pPr lvl="0"/>
            <a:r>
              <a:rPr lang="en-US"/>
              <a:t>1/23/45</a:t>
            </a:r>
          </a:p>
        </p:txBody>
      </p:sp>
      <p:sp>
        <p:nvSpPr>
          <p:cNvPr id="20" name="TextBox 19">
            <a:extLst>
              <a:ext uri="{FF2B5EF4-FFF2-40B4-BE49-F238E27FC236}">
                <a16:creationId xmlns:a16="http://schemas.microsoft.com/office/drawing/2014/main" id="{7278BA4D-065E-C247-A303-630410368C14}"/>
              </a:ext>
            </a:extLst>
          </p:cNvPr>
          <p:cNvSpPr txBox="1"/>
          <p:nvPr userDrawn="1"/>
        </p:nvSpPr>
        <p:spPr>
          <a:xfrm>
            <a:off x="2403491" y="4771988"/>
            <a:ext cx="1568743" cy="211239"/>
          </a:xfrm>
          <a:prstGeom prst="rect">
            <a:avLst/>
          </a:prstGeom>
          <a:noFill/>
          <a:ln>
            <a:noFill/>
          </a:ln>
        </p:spPr>
        <p:txBody>
          <a:bodyPr wrap="square" lIns="0" tIns="0" rIns="0" bIns="0" rtlCol="0">
            <a:spAutoFit/>
          </a:bodyPr>
          <a:lstStyle/>
          <a:p>
            <a:pPr algn="l"/>
            <a:r>
              <a:rPr lang="en-US" sz="1372" b="1" i="0" spc="0">
                <a:solidFill>
                  <a:srgbClr val="000000"/>
                </a:solidFill>
                <a:latin typeface="Segoe UI Semibold" panose="020B0502040204020203" pitchFamily="34" charset="0"/>
                <a:cs typeface="Segoe UI Semibold" panose="020B0502040204020203" pitchFamily="34" charset="0"/>
              </a:rPr>
              <a:t>WHO</a:t>
            </a:r>
          </a:p>
        </p:txBody>
      </p:sp>
      <p:sp>
        <p:nvSpPr>
          <p:cNvPr id="21" name="Text Placeholder 4">
            <a:extLst>
              <a:ext uri="{FF2B5EF4-FFF2-40B4-BE49-F238E27FC236}">
                <a16:creationId xmlns:a16="http://schemas.microsoft.com/office/drawing/2014/main" id="{3D572481-F624-E743-A2D6-733CEE1F3406}"/>
              </a:ext>
            </a:extLst>
          </p:cNvPr>
          <p:cNvSpPr>
            <a:spLocks noGrp="1"/>
          </p:cNvSpPr>
          <p:nvPr>
            <p:ph type="body" sz="quarter" idx="17" hasCustomPrompt="1"/>
          </p:nvPr>
        </p:nvSpPr>
        <p:spPr>
          <a:xfrm>
            <a:off x="2389484" y="5036462"/>
            <a:ext cx="2465168" cy="241415"/>
          </a:xfrm>
          <a:prstGeom prst="rect">
            <a:avLst/>
          </a:prstGeom>
          <a:ln>
            <a:noFill/>
          </a:ln>
        </p:spPr>
        <p:txBody>
          <a:bodyPr tIns="0" rIns="0" bIns="0"/>
          <a:lstStyle>
            <a:lvl1pPr>
              <a:defRPr sz="1568">
                <a:solidFill>
                  <a:schemeClr val="tx1"/>
                </a:solidFill>
                <a:latin typeface="Segoe UI Semilight" panose="020B0402040204020203" pitchFamily="34" charset="0"/>
                <a:cs typeface="Segoe UI Semilight" panose="020B0402040204020203" pitchFamily="34" charset="0"/>
              </a:defRPr>
            </a:lvl1pPr>
            <a:lvl2pPr>
              <a:defRPr sz="1176">
                <a:solidFill>
                  <a:schemeClr val="bg1"/>
                </a:solidFill>
              </a:defRPr>
            </a:lvl2pPr>
            <a:lvl3pPr>
              <a:defRPr sz="1176">
                <a:solidFill>
                  <a:schemeClr val="bg1"/>
                </a:solidFill>
              </a:defRPr>
            </a:lvl3pPr>
            <a:lvl4pPr>
              <a:defRPr sz="1176">
                <a:solidFill>
                  <a:schemeClr val="bg1"/>
                </a:solidFill>
              </a:defRPr>
            </a:lvl4pPr>
            <a:lvl5pPr>
              <a:defRPr sz="1176">
                <a:solidFill>
                  <a:schemeClr val="bg1"/>
                </a:solidFill>
              </a:defRPr>
            </a:lvl5pPr>
          </a:lstStyle>
          <a:p>
            <a:pPr lvl="0"/>
            <a:r>
              <a:rPr lang="en-US"/>
              <a:t>Team member’s names</a:t>
            </a:r>
          </a:p>
        </p:txBody>
      </p:sp>
      <p:sp>
        <p:nvSpPr>
          <p:cNvPr id="22" name="Text Placeholder 4">
            <a:extLst>
              <a:ext uri="{FF2B5EF4-FFF2-40B4-BE49-F238E27FC236}">
                <a16:creationId xmlns:a16="http://schemas.microsoft.com/office/drawing/2014/main" id="{220A6C41-5D10-6C45-B511-A11ECB1CFF0E}"/>
              </a:ext>
            </a:extLst>
          </p:cNvPr>
          <p:cNvSpPr>
            <a:spLocks noGrp="1"/>
          </p:cNvSpPr>
          <p:nvPr>
            <p:ph type="body" sz="quarter" idx="18" hasCustomPrompt="1"/>
          </p:nvPr>
        </p:nvSpPr>
        <p:spPr>
          <a:xfrm>
            <a:off x="476825" y="3851373"/>
            <a:ext cx="7662588" cy="241415"/>
          </a:xfrm>
          <a:prstGeom prst="rect">
            <a:avLst/>
          </a:prstGeom>
          <a:ln>
            <a:noFill/>
          </a:ln>
        </p:spPr>
        <p:txBody>
          <a:bodyPr tIns="0" rIns="0" bIns="0"/>
          <a:lstStyle>
            <a:lvl1pPr>
              <a:defRPr sz="1568">
                <a:solidFill>
                  <a:schemeClr val="tx1"/>
                </a:solidFill>
                <a:latin typeface="Segoe UI Semilight" panose="020B0402040204020203" pitchFamily="34" charset="0"/>
                <a:cs typeface="Segoe UI Semilight" panose="020B0402040204020203" pitchFamily="34" charset="0"/>
              </a:defRPr>
            </a:lvl1pPr>
            <a:lvl2pPr>
              <a:defRPr sz="1176">
                <a:solidFill>
                  <a:schemeClr val="bg1"/>
                </a:solidFill>
              </a:defRPr>
            </a:lvl2pPr>
            <a:lvl3pPr>
              <a:defRPr sz="1176">
                <a:solidFill>
                  <a:schemeClr val="bg1"/>
                </a:solidFill>
              </a:defRPr>
            </a:lvl3pPr>
            <a:lvl4pPr>
              <a:defRPr sz="1176">
                <a:solidFill>
                  <a:schemeClr val="bg1"/>
                </a:solidFill>
              </a:defRPr>
            </a:lvl4pPr>
            <a:lvl5pPr>
              <a:defRPr sz="1176">
                <a:solidFill>
                  <a:schemeClr val="bg1"/>
                </a:solidFill>
              </a:defRPr>
            </a:lvl5pPr>
          </a:lstStyle>
          <a:p>
            <a:pPr lvl="0"/>
            <a:r>
              <a:rPr lang="en-US"/>
              <a:t>Project sub-header goes here</a:t>
            </a:r>
          </a:p>
        </p:txBody>
      </p:sp>
      <p:pic>
        <p:nvPicPr>
          <p:cNvPr id="13" name="Picture 12">
            <a:extLst>
              <a:ext uri="{FF2B5EF4-FFF2-40B4-BE49-F238E27FC236}">
                <a16:creationId xmlns:a16="http://schemas.microsoft.com/office/drawing/2014/main" id="{3FF67DCD-3C26-5143-AD81-273B874405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5"/>
            <a:ext cx="1769032" cy="794522"/>
          </a:xfrm>
          <a:prstGeom prst="rect">
            <a:avLst/>
          </a:prstGeom>
        </p:spPr>
      </p:pic>
      <p:sp>
        <p:nvSpPr>
          <p:cNvPr id="14" name="TextBox 13">
            <a:extLst>
              <a:ext uri="{FF2B5EF4-FFF2-40B4-BE49-F238E27FC236}">
                <a16:creationId xmlns:a16="http://schemas.microsoft.com/office/drawing/2014/main" id="{555F4D98-6031-0041-979B-1809D37A1272}"/>
              </a:ext>
            </a:extLst>
          </p:cNvPr>
          <p:cNvSpPr txBox="1"/>
          <p:nvPr userDrawn="1"/>
        </p:nvSpPr>
        <p:spPr>
          <a:xfrm>
            <a:off x="10295808" y="461947"/>
            <a:ext cx="1477550" cy="244433"/>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1708545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Clean Blue">
    <p:bg>
      <p:bgPr>
        <a:solidFill>
          <a:srgbClr val="0078D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D0A7F47-CB0E-7E46-A651-E3E65DFC6721}"/>
              </a:ext>
            </a:extLst>
          </p:cNvPr>
          <p:cNvSpPr>
            <a:spLocks noGrp="1"/>
          </p:cNvSpPr>
          <p:nvPr>
            <p:ph type="title" hasCustomPrompt="1"/>
          </p:nvPr>
        </p:nvSpPr>
        <p:spPr>
          <a:xfrm>
            <a:off x="476825" y="1923724"/>
            <a:ext cx="9590836" cy="1793104"/>
          </a:xfrm>
          <a:noFill/>
        </p:spPr>
        <p:txBody>
          <a:bodyPr lIns="0" tIns="0" rIns="0" bIns="0" anchor="b" anchorCtr="0"/>
          <a:lstStyle>
            <a:lvl1pPr>
              <a:defRPr sz="4705" strike="noStrike" spc="-49" baseline="0">
                <a:solidFill>
                  <a:schemeClr val="bg1"/>
                </a:solidFill>
              </a:defRPr>
            </a:lvl1pPr>
          </a:lstStyle>
          <a:p>
            <a:r>
              <a:rPr lang="en-US"/>
              <a:t>Space for a long</a:t>
            </a:r>
            <a:br>
              <a:rPr lang="en-US"/>
            </a:br>
            <a:r>
              <a:rPr lang="en-US"/>
              <a:t>project headline.</a:t>
            </a:r>
          </a:p>
        </p:txBody>
      </p:sp>
      <p:sp>
        <p:nvSpPr>
          <p:cNvPr id="10" name="TextBox 9">
            <a:extLst>
              <a:ext uri="{FF2B5EF4-FFF2-40B4-BE49-F238E27FC236}">
                <a16:creationId xmlns:a16="http://schemas.microsoft.com/office/drawing/2014/main" id="{4300B600-4E81-854D-A784-163CC265A2CF}"/>
              </a:ext>
            </a:extLst>
          </p:cNvPr>
          <p:cNvSpPr txBox="1"/>
          <p:nvPr userDrawn="1"/>
        </p:nvSpPr>
        <p:spPr>
          <a:xfrm>
            <a:off x="464841" y="4771988"/>
            <a:ext cx="1568743" cy="211239"/>
          </a:xfrm>
          <a:prstGeom prst="rect">
            <a:avLst/>
          </a:prstGeom>
          <a:noFill/>
          <a:ln>
            <a:noFill/>
          </a:ln>
        </p:spPr>
        <p:txBody>
          <a:bodyPr wrap="square" lIns="0" tIns="0" rIns="0" bIns="0" rtlCol="0">
            <a:spAutoFit/>
          </a:bodyPr>
          <a:lstStyle/>
          <a:p>
            <a:pPr algn="l"/>
            <a:r>
              <a:rPr lang="en-US" sz="1372" b="1" i="0" spc="0">
                <a:solidFill>
                  <a:schemeClr val="bg1"/>
                </a:solidFill>
                <a:latin typeface="Segoe UI Semibold" panose="020B0502040204020203" pitchFamily="34" charset="0"/>
                <a:cs typeface="Segoe UI Semibold" panose="020B0502040204020203" pitchFamily="34" charset="0"/>
              </a:rPr>
              <a:t>DATE</a:t>
            </a:r>
          </a:p>
        </p:txBody>
      </p:sp>
      <p:sp>
        <p:nvSpPr>
          <p:cNvPr id="11" name="Text Placeholder 4">
            <a:extLst>
              <a:ext uri="{FF2B5EF4-FFF2-40B4-BE49-F238E27FC236}">
                <a16:creationId xmlns:a16="http://schemas.microsoft.com/office/drawing/2014/main" id="{83426671-77BE-2046-A394-A657E2697344}"/>
              </a:ext>
            </a:extLst>
          </p:cNvPr>
          <p:cNvSpPr>
            <a:spLocks noGrp="1"/>
          </p:cNvSpPr>
          <p:nvPr>
            <p:ph type="body" sz="quarter" idx="14" hasCustomPrompt="1"/>
          </p:nvPr>
        </p:nvSpPr>
        <p:spPr>
          <a:xfrm>
            <a:off x="464841" y="5036461"/>
            <a:ext cx="1555799" cy="241415"/>
          </a:xfrm>
          <a:prstGeom prst="rect">
            <a:avLst/>
          </a:prstGeom>
          <a:ln>
            <a:noFill/>
          </a:ln>
        </p:spPr>
        <p:txBody>
          <a:bodyPr tIns="0" rIns="0" bIns="0"/>
          <a:lstStyle>
            <a:lvl1pPr>
              <a:defRPr sz="1568">
                <a:solidFill>
                  <a:schemeClr val="bg1"/>
                </a:solidFill>
                <a:latin typeface="Segoe UI Semilight" panose="020B0402040204020203" pitchFamily="34" charset="0"/>
                <a:cs typeface="Segoe UI Semilight" panose="020B0402040204020203" pitchFamily="34" charset="0"/>
              </a:defRPr>
            </a:lvl1pPr>
            <a:lvl2pPr>
              <a:defRPr sz="1176">
                <a:solidFill>
                  <a:schemeClr val="bg1"/>
                </a:solidFill>
              </a:defRPr>
            </a:lvl2pPr>
            <a:lvl3pPr>
              <a:defRPr sz="1176">
                <a:solidFill>
                  <a:schemeClr val="bg1"/>
                </a:solidFill>
              </a:defRPr>
            </a:lvl3pPr>
            <a:lvl4pPr>
              <a:defRPr sz="1176">
                <a:solidFill>
                  <a:schemeClr val="bg1"/>
                </a:solidFill>
              </a:defRPr>
            </a:lvl4pPr>
            <a:lvl5pPr>
              <a:defRPr sz="1176">
                <a:solidFill>
                  <a:schemeClr val="bg1"/>
                </a:solidFill>
              </a:defRPr>
            </a:lvl5pPr>
          </a:lstStyle>
          <a:p>
            <a:pPr lvl="0"/>
            <a:r>
              <a:rPr lang="en-US"/>
              <a:t>1/23/45</a:t>
            </a:r>
          </a:p>
        </p:txBody>
      </p:sp>
      <p:sp>
        <p:nvSpPr>
          <p:cNvPr id="12" name="TextBox 11">
            <a:extLst>
              <a:ext uri="{FF2B5EF4-FFF2-40B4-BE49-F238E27FC236}">
                <a16:creationId xmlns:a16="http://schemas.microsoft.com/office/drawing/2014/main" id="{CA257DCB-19C3-E649-ABB4-A17DFCE61AD0}"/>
              </a:ext>
            </a:extLst>
          </p:cNvPr>
          <p:cNvSpPr txBox="1"/>
          <p:nvPr userDrawn="1"/>
        </p:nvSpPr>
        <p:spPr>
          <a:xfrm>
            <a:off x="2403491" y="4771988"/>
            <a:ext cx="1568743" cy="211239"/>
          </a:xfrm>
          <a:prstGeom prst="rect">
            <a:avLst/>
          </a:prstGeom>
          <a:noFill/>
          <a:ln>
            <a:noFill/>
          </a:ln>
        </p:spPr>
        <p:txBody>
          <a:bodyPr wrap="square" lIns="0" tIns="0" rIns="0" bIns="0" rtlCol="0">
            <a:spAutoFit/>
          </a:bodyPr>
          <a:lstStyle/>
          <a:p>
            <a:pPr algn="l"/>
            <a:r>
              <a:rPr lang="en-US" sz="1372" b="1" i="0" spc="0">
                <a:solidFill>
                  <a:schemeClr val="bg1"/>
                </a:solidFill>
                <a:latin typeface="Segoe UI Semibold" panose="020B0502040204020203" pitchFamily="34" charset="0"/>
                <a:cs typeface="Segoe UI Semibold" panose="020B0502040204020203" pitchFamily="34" charset="0"/>
              </a:rPr>
              <a:t>WHO</a:t>
            </a:r>
          </a:p>
        </p:txBody>
      </p:sp>
      <p:sp>
        <p:nvSpPr>
          <p:cNvPr id="13" name="Text Placeholder 4">
            <a:extLst>
              <a:ext uri="{FF2B5EF4-FFF2-40B4-BE49-F238E27FC236}">
                <a16:creationId xmlns:a16="http://schemas.microsoft.com/office/drawing/2014/main" id="{ECADE4E1-3690-4E41-B962-ACB0824A1490}"/>
              </a:ext>
            </a:extLst>
          </p:cNvPr>
          <p:cNvSpPr>
            <a:spLocks noGrp="1"/>
          </p:cNvSpPr>
          <p:nvPr>
            <p:ph type="body" sz="quarter" idx="17" hasCustomPrompt="1"/>
          </p:nvPr>
        </p:nvSpPr>
        <p:spPr>
          <a:xfrm>
            <a:off x="2389484" y="5036462"/>
            <a:ext cx="2465168" cy="241415"/>
          </a:xfrm>
          <a:prstGeom prst="rect">
            <a:avLst/>
          </a:prstGeom>
          <a:ln>
            <a:noFill/>
          </a:ln>
        </p:spPr>
        <p:txBody>
          <a:bodyPr tIns="0" rIns="0" bIns="0"/>
          <a:lstStyle>
            <a:lvl1pPr>
              <a:defRPr sz="1568">
                <a:solidFill>
                  <a:schemeClr val="bg1"/>
                </a:solidFill>
                <a:latin typeface="Segoe UI Semilight" panose="020B0402040204020203" pitchFamily="34" charset="0"/>
                <a:cs typeface="Segoe UI Semilight" panose="020B0402040204020203" pitchFamily="34" charset="0"/>
              </a:defRPr>
            </a:lvl1pPr>
            <a:lvl2pPr>
              <a:defRPr sz="1176">
                <a:solidFill>
                  <a:schemeClr val="bg1"/>
                </a:solidFill>
              </a:defRPr>
            </a:lvl2pPr>
            <a:lvl3pPr>
              <a:defRPr sz="1176">
                <a:solidFill>
                  <a:schemeClr val="bg1"/>
                </a:solidFill>
              </a:defRPr>
            </a:lvl3pPr>
            <a:lvl4pPr>
              <a:defRPr sz="1176">
                <a:solidFill>
                  <a:schemeClr val="bg1"/>
                </a:solidFill>
              </a:defRPr>
            </a:lvl4pPr>
            <a:lvl5pPr>
              <a:defRPr sz="1176">
                <a:solidFill>
                  <a:schemeClr val="bg1"/>
                </a:solidFill>
              </a:defRPr>
            </a:lvl5pPr>
          </a:lstStyle>
          <a:p>
            <a:pPr lvl="0"/>
            <a:r>
              <a:rPr lang="en-US"/>
              <a:t>Team member’s names</a:t>
            </a:r>
          </a:p>
        </p:txBody>
      </p:sp>
      <p:sp>
        <p:nvSpPr>
          <p:cNvPr id="14" name="Text Placeholder 4">
            <a:extLst>
              <a:ext uri="{FF2B5EF4-FFF2-40B4-BE49-F238E27FC236}">
                <a16:creationId xmlns:a16="http://schemas.microsoft.com/office/drawing/2014/main" id="{676B6C3B-891F-6748-9833-3EBF02AA3C98}"/>
              </a:ext>
            </a:extLst>
          </p:cNvPr>
          <p:cNvSpPr>
            <a:spLocks noGrp="1"/>
          </p:cNvSpPr>
          <p:nvPr>
            <p:ph type="body" sz="quarter" idx="18" hasCustomPrompt="1"/>
          </p:nvPr>
        </p:nvSpPr>
        <p:spPr>
          <a:xfrm>
            <a:off x="476825" y="3851373"/>
            <a:ext cx="7662588" cy="241415"/>
          </a:xfrm>
          <a:prstGeom prst="rect">
            <a:avLst/>
          </a:prstGeom>
          <a:ln>
            <a:noFill/>
          </a:ln>
        </p:spPr>
        <p:txBody>
          <a:bodyPr tIns="0" rIns="0" bIns="0"/>
          <a:lstStyle>
            <a:lvl1pPr>
              <a:defRPr sz="1568">
                <a:solidFill>
                  <a:schemeClr val="bg1"/>
                </a:solidFill>
                <a:latin typeface="Segoe UI Semilight" panose="020B0402040204020203" pitchFamily="34" charset="0"/>
                <a:cs typeface="Segoe UI Semilight" panose="020B0402040204020203" pitchFamily="34" charset="0"/>
              </a:defRPr>
            </a:lvl1pPr>
            <a:lvl2pPr>
              <a:defRPr sz="1176">
                <a:solidFill>
                  <a:schemeClr val="bg1"/>
                </a:solidFill>
              </a:defRPr>
            </a:lvl2pPr>
            <a:lvl3pPr>
              <a:defRPr sz="1176">
                <a:solidFill>
                  <a:schemeClr val="bg1"/>
                </a:solidFill>
              </a:defRPr>
            </a:lvl3pPr>
            <a:lvl4pPr>
              <a:defRPr sz="1176">
                <a:solidFill>
                  <a:schemeClr val="bg1"/>
                </a:solidFill>
              </a:defRPr>
            </a:lvl4pPr>
            <a:lvl5pPr>
              <a:defRPr sz="1176">
                <a:solidFill>
                  <a:schemeClr val="bg1"/>
                </a:solidFill>
              </a:defRPr>
            </a:lvl5pPr>
          </a:lstStyle>
          <a:p>
            <a:pPr lvl="0"/>
            <a:r>
              <a:rPr lang="en-US"/>
              <a:t>Project sub-header goes here</a:t>
            </a:r>
          </a:p>
        </p:txBody>
      </p:sp>
      <p:pic>
        <p:nvPicPr>
          <p:cNvPr id="9" name="Picture 8">
            <a:extLst>
              <a:ext uri="{FF2B5EF4-FFF2-40B4-BE49-F238E27FC236}">
                <a16:creationId xmlns:a16="http://schemas.microsoft.com/office/drawing/2014/main" id="{BBAE8540-F140-6F46-A0B3-CA6B204471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5"/>
            <a:ext cx="1769031" cy="794522"/>
          </a:xfrm>
          <a:prstGeom prst="rect">
            <a:avLst/>
          </a:prstGeom>
        </p:spPr>
      </p:pic>
      <p:sp>
        <p:nvSpPr>
          <p:cNvPr id="15" name="TextBox 14">
            <a:extLst>
              <a:ext uri="{FF2B5EF4-FFF2-40B4-BE49-F238E27FC236}">
                <a16:creationId xmlns:a16="http://schemas.microsoft.com/office/drawing/2014/main" id="{5F61B935-440E-5C49-9FDF-771AA34ABD66}"/>
              </a:ext>
            </a:extLst>
          </p:cNvPr>
          <p:cNvSpPr txBox="1"/>
          <p:nvPr userDrawn="1"/>
        </p:nvSpPr>
        <p:spPr>
          <a:xfrm>
            <a:off x="10295808" y="461947"/>
            <a:ext cx="1477550" cy="244433"/>
          </a:xfrm>
          <a:prstGeom prst="rect">
            <a:avLst/>
          </a:prstGeom>
          <a:noFill/>
        </p:spPr>
        <p:txBody>
          <a:bodyPr wrap="square" lIns="0" tIns="0" rIns="0" bIns="0" rtlCol="0">
            <a:spAutoFit/>
          </a:bodyPr>
          <a:lstStyle/>
          <a:p>
            <a:pPr algn="r">
              <a:lnSpc>
                <a:spcPct val="90000"/>
              </a:lnSpc>
              <a:spcAft>
                <a:spcPts val="588"/>
              </a:spcAft>
            </a:pPr>
            <a:r>
              <a:rPr lang="en-US" sz="1765" b="1" i="0">
                <a:solidFill>
                  <a:schemeClr val="bg1"/>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2062757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Clean Black">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D0A7F47-CB0E-7E46-A651-E3E65DFC6721}"/>
              </a:ext>
            </a:extLst>
          </p:cNvPr>
          <p:cNvSpPr>
            <a:spLocks noGrp="1"/>
          </p:cNvSpPr>
          <p:nvPr>
            <p:ph type="title" hasCustomPrompt="1"/>
          </p:nvPr>
        </p:nvSpPr>
        <p:spPr>
          <a:xfrm>
            <a:off x="476825" y="1923724"/>
            <a:ext cx="9590836" cy="1793104"/>
          </a:xfrm>
          <a:noFill/>
        </p:spPr>
        <p:txBody>
          <a:bodyPr lIns="0" tIns="0" rIns="0" bIns="0" anchor="b" anchorCtr="0"/>
          <a:lstStyle>
            <a:lvl1pPr>
              <a:defRPr sz="4705" strike="noStrike" spc="-49" baseline="0">
                <a:solidFill>
                  <a:schemeClr val="bg1"/>
                </a:solidFill>
              </a:defRPr>
            </a:lvl1pPr>
          </a:lstStyle>
          <a:p>
            <a:r>
              <a:rPr lang="en-US"/>
              <a:t>Space for a long</a:t>
            </a:r>
            <a:br>
              <a:rPr lang="en-US"/>
            </a:br>
            <a:r>
              <a:rPr lang="en-US"/>
              <a:t>project headline.</a:t>
            </a:r>
          </a:p>
        </p:txBody>
      </p:sp>
      <p:sp>
        <p:nvSpPr>
          <p:cNvPr id="10" name="TextBox 9">
            <a:extLst>
              <a:ext uri="{FF2B5EF4-FFF2-40B4-BE49-F238E27FC236}">
                <a16:creationId xmlns:a16="http://schemas.microsoft.com/office/drawing/2014/main" id="{4300B600-4E81-854D-A784-163CC265A2CF}"/>
              </a:ext>
            </a:extLst>
          </p:cNvPr>
          <p:cNvSpPr txBox="1"/>
          <p:nvPr userDrawn="1"/>
        </p:nvSpPr>
        <p:spPr>
          <a:xfrm>
            <a:off x="464841" y="4771988"/>
            <a:ext cx="1568743" cy="211239"/>
          </a:xfrm>
          <a:prstGeom prst="rect">
            <a:avLst/>
          </a:prstGeom>
          <a:noFill/>
          <a:ln>
            <a:noFill/>
          </a:ln>
        </p:spPr>
        <p:txBody>
          <a:bodyPr wrap="square" lIns="0" tIns="0" rIns="0" bIns="0" rtlCol="0">
            <a:spAutoFit/>
          </a:bodyPr>
          <a:lstStyle/>
          <a:p>
            <a:pPr algn="l"/>
            <a:r>
              <a:rPr lang="en-US" sz="1372" b="1" i="0" spc="0">
                <a:solidFill>
                  <a:schemeClr val="bg1"/>
                </a:solidFill>
                <a:latin typeface="Segoe UI Semibold" panose="020B0502040204020203" pitchFamily="34" charset="0"/>
                <a:cs typeface="Segoe UI Semibold" panose="020B0502040204020203" pitchFamily="34" charset="0"/>
              </a:rPr>
              <a:t>DATE</a:t>
            </a:r>
          </a:p>
        </p:txBody>
      </p:sp>
      <p:sp>
        <p:nvSpPr>
          <p:cNvPr id="11" name="Text Placeholder 4">
            <a:extLst>
              <a:ext uri="{FF2B5EF4-FFF2-40B4-BE49-F238E27FC236}">
                <a16:creationId xmlns:a16="http://schemas.microsoft.com/office/drawing/2014/main" id="{83426671-77BE-2046-A394-A657E2697344}"/>
              </a:ext>
            </a:extLst>
          </p:cNvPr>
          <p:cNvSpPr>
            <a:spLocks noGrp="1"/>
          </p:cNvSpPr>
          <p:nvPr>
            <p:ph type="body" sz="quarter" idx="14" hasCustomPrompt="1"/>
          </p:nvPr>
        </p:nvSpPr>
        <p:spPr>
          <a:xfrm>
            <a:off x="464841" y="5036461"/>
            <a:ext cx="1555799" cy="241415"/>
          </a:xfrm>
          <a:prstGeom prst="rect">
            <a:avLst/>
          </a:prstGeom>
          <a:ln>
            <a:noFill/>
          </a:ln>
        </p:spPr>
        <p:txBody>
          <a:bodyPr tIns="0" rIns="0" bIns="0"/>
          <a:lstStyle>
            <a:lvl1pPr>
              <a:defRPr sz="1568">
                <a:solidFill>
                  <a:schemeClr val="bg1"/>
                </a:solidFill>
                <a:latin typeface="Segoe UI Semilight" panose="020B0402040204020203" pitchFamily="34" charset="0"/>
                <a:cs typeface="Segoe UI Semilight" panose="020B0402040204020203" pitchFamily="34" charset="0"/>
              </a:defRPr>
            </a:lvl1pPr>
            <a:lvl2pPr>
              <a:defRPr sz="1176">
                <a:solidFill>
                  <a:schemeClr val="bg1"/>
                </a:solidFill>
              </a:defRPr>
            </a:lvl2pPr>
            <a:lvl3pPr>
              <a:defRPr sz="1176">
                <a:solidFill>
                  <a:schemeClr val="bg1"/>
                </a:solidFill>
              </a:defRPr>
            </a:lvl3pPr>
            <a:lvl4pPr>
              <a:defRPr sz="1176">
                <a:solidFill>
                  <a:schemeClr val="bg1"/>
                </a:solidFill>
              </a:defRPr>
            </a:lvl4pPr>
            <a:lvl5pPr>
              <a:defRPr sz="1176">
                <a:solidFill>
                  <a:schemeClr val="bg1"/>
                </a:solidFill>
              </a:defRPr>
            </a:lvl5pPr>
          </a:lstStyle>
          <a:p>
            <a:pPr lvl="0"/>
            <a:r>
              <a:rPr lang="en-US"/>
              <a:t>1/23/45</a:t>
            </a:r>
          </a:p>
        </p:txBody>
      </p:sp>
      <p:sp>
        <p:nvSpPr>
          <p:cNvPr id="12" name="TextBox 11">
            <a:extLst>
              <a:ext uri="{FF2B5EF4-FFF2-40B4-BE49-F238E27FC236}">
                <a16:creationId xmlns:a16="http://schemas.microsoft.com/office/drawing/2014/main" id="{CA257DCB-19C3-E649-ABB4-A17DFCE61AD0}"/>
              </a:ext>
            </a:extLst>
          </p:cNvPr>
          <p:cNvSpPr txBox="1"/>
          <p:nvPr userDrawn="1"/>
        </p:nvSpPr>
        <p:spPr>
          <a:xfrm>
            <a:off x="2403491" y="4771988"/>
            <a:ext cx="1568743" cy="211239"/>
          </a:xfrm>
          <a:prstGeom prst="rect">
            <a:avLst/>
          </a:prstGeom>
          <a:noFill/>
          <a:ln>
            <a:noFill/>
          </a:ln>
        </p:spPr>
        <p:txBody>
          <a:bodyPr wrap="square" lIns="0" tIns="0" rIns="0" bIns="0" rtlCol="0">
            <a:spAutoFit/>
          </a:bodyPr>
          <a:lstStyle/>
          <a:p>
            <a:pPr algn="l"/>
            <a:r>
              <a:rPr lang="en-US" sz="1372" b="1" i="0" spc="0">
                <a:solidFill>
                  <a:schemeClr val="bg1"/>
                </a:solidFill>
                <a:latin typeface="Segoe UI Semibold" panose="020B0502040204020203" pitchFamily="34" charset="0"/>
                <a:cs typeface="Segoe UI Semibold" panose="020B0502040204020203" pitchFamily="34" charset="0"/>
              </a:rPr>
              <a:t>WHO</a:t>
            </a:r>
          </a:p>
        </p:txBody>
      </p:sp>
      <p:sp>
        <p:nvSpPr>
          <p:cNvPr id="13" name="Text Placeholder 4">
            <a:extLst>
              <a:ext uri="{FF2B5EF4-FFF2-40B4-BE49-F238E27FC236}">
                <a16:creationId xmlns:a16="http://schemas.microsoft.com/office/drawing/2014/main" id="{ECADE4E1-3690-4E41-B962-ACB0824A1490}"/>
              </a:ext>
            </a:extLst>
          </p:cNvPr>
          <p:cNvSpPr>
            <a:spLocks noGrp="1"/>
          </p:cNvSpPr>
          <p:nvPr>
            <p:ph type="body" sz="quarter" idx="17" hasCustomPrompt="1"/>
          </p:nvPr>
        </p:nvSpPr>
        <p:spPr>
          <a:xfrm>
            <a:off x="2389484" y="5036462"/>
            <a:ext cx="2465168" cy="241415"/>
          </a:xfrm>
          <a:prstGeom prst="rect">
            <a:avLst/>
          </a:prstGeom>
          <a:ln>
            <a:noFill/>
          </a:ln>
        </p:spPr>
        <p:txBody>
          <a:bodyPr tIns="0" rIns="0" bIns="0"/>
          <a:lstStyle>
            <a:lvl1pPr>
              <a:defRPr sz="1568">
                <a:solidFill>
                  <a:schemeClr val="bg1"/>
                </a:solidFill>
                <a:latin typeface="Segoe UI Semilight" panose="020B0402040204020203" pitchFamily="34" charset="0"/>
                <a:cs typeface="Segoe UI Semilight" panose="020B0402040204020203" pitchFamily="34" charset="0"/>
              </a:defRPr>
            </a:lvl1pPr>
            <a:lvl2pPr>
              <a:defRPr sz="1176">
                <a:solidFill>
                  <a:schemeClr val="bg1"/>
                </a:solidFill>
              </a:defRPr>
            </a:lvl2pPr>
            <a:lvl3pPr>
              <a:defRPr sz="1176">
                <a:solidFill>
                  <a:schemeClr val="bg1"/>
                </a:solidFill>
              </a:defRPr>
            </a:lvl3pPr>
            <a:lvl4pPr>
              <a:defRPr sz="1176">
                <a:solidFill>
                  <a:schemeClr val="bg1"/>
                </a:solidFill>
              </a:defRPr>
            </a:lvl4pPr>
            <a:lvl5pPr>
              <a:defRPr sz="1176">
                <a:solidFill>
                  <a:schemeClr val="bg1"/>
                </a:solidFill>
              </a:defRPr>
            </a:lvl5pPr>
          </a:lstStyle>
          <a:p>
            <a:pPr lvl="0"/>
            <a:r>
              <a:rPr lang="en-US"/>
              <a:t>Team member’s names</a:t>
            </a:r>
          </a:p>
        </p:txBody>
      </p:sp>
      <p:sp>
        <p:nvSpPr>
          <p:cNvPr id="14" name="Text Placeholder 4">
            <a:extLst>
              <a:ext uri="{FF2B5EF4-FFF2-40B4-BE49-F238E27FC236}">
                <a16:creationId xmlns:a16="http://schemas.microsoft.com/office/drawing/2014/main" id="{676B6C3B-891F-6748-9833-3EBF02AA3C98}"/>
              </a:ext>
            </a:extLst>
          </p:cNvPr>
          <p:cNvSpPr>
            <a:spLocks noGrp="1"/>
          </p:cNvSpPr>
          <p:nvPr>
            <p:ph type="body" sz="quarter" idx="18" hasCustomPrompt="1"/>
          </p:nvPr>
        </p:nvSpPr>
        <p:spPr>
          <a:xfrm>
            <a:off x="476825" y="3851373"/>
            <a:ext cx="7662588" cy="241415"/>
          </a:xfrm>
          <a:prstGeom prst="rect">
            <a:avLst/>
          </a:prstGeom>
          <a:ln>
            <a:noFill/>
          </a:ln>
        </p:spPr>
        <p:txBody>
          <a:bodyPr tIns="0" rIns="0" bIns="0"/>
          <a:lstStyle>
            <a:lvl1pPr>
              <a:defRPr sz="1568">
                <a:solidFill>
                  <a:schemeClr val="bg1"/>
                </a:solidFill>
                <a:latin typeface="Segoe UI Semilight" panose="020B0402040204020203" pitchFamily="34" charset="0"/>
                <a:cs typeface="Segoe UI Semilight" panose="020B0402040204020203" pitchFamily="34" charset="0"/>
              </a:defRPr>
            </a:lvl1pPr>
            <a:lvl2pPr>
              <a:defRPr sz="1176">
                <a:solidFill>
                  <a:schemeClr val="bg1"/>
                </a:solidFill>
              </a:defRPr>
            </a:lvl2pPr>
            <a:lvl3pPr>
              <a:defRPr sz="1176">
                <a:solidFill>
                  <a:schemeClr val="bg1"/>
                </a:solidFill>
              </a:defRPr>
            </a:lvl3pPr>
            <a:lvl4pPr>
              <a:defRPr sz="1176">
                <a:solidFill>
                  <a:schemeClr val="bg1"/>
                </a:solidFill>
              </a:defRPr>
            </a:lvl4pPr>
            <a:lvl5pPr>
              <a:defRPr sz="1176">
                <a:solidFill>
                  <a:schemeClr val="bg1"/>
                </a:solidFill>
              </a:defRPr>
            </a:lvl5pPr>
          </a:lstStyle>
          <a:p>
            <a:pPr lvl="0"/>
            <a:r>
              <a:rPr lang="en-US"/>
              <a:t>Project sub-header goes here</a:t>
            </a:r>
          </a:p>
        </p:txBody>
      </p:sp>
      <p:pic>
        <p:nvPicPr>
          <p:cNvPr id="9" name="Picture 8">
            <a:extLst>
              <a:ext uri="{FF2B5EF4-FFF2-40B4-BE49-F238E27FC236}">
                <a16:creationId xmlns:a16="http://schemas.microsoft.com/office/drawing/2014/main" id="{BF30119F-77B9-3A41-9198-282756153B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5"/>
            <a:ext cx="1769031" cy="794522"/>
          </a:xfrm>
          <a:prstGeom prst="rect">
            <a:avLst/>
          </a:prstGeom>
        </p:spPr>
      </p:pic>
      <p:sp>
        <p:nvSpPr>
          <p:cNvPr id="15" name="TextBox 14">
            <a:extLst>
              <a:ext uri="{FF2B5EF4-FFF2-40B4-BE49-F238E27FC236}">
                <a16:creationId xmlns:a16="http://schemas.microsoft.com/office/drawing/2014/main" id="{3FC2E07F-FE97-DB45-A764-43B30B102452}"/>
              </a:ext>
            </a:extLst>
          </p:cNvPr>
          <p:cNvSpPr txBox="1"/>
          <p:nvPr userDrawn="1"/>
        </p:nvSpPr>
        <p:spPr>
          <a:xfrm>
            <a:off x="10295808" y="461947"/>
            <a:ext cx="1477550" cy="244433"/>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solidFill>
                  <a:srgbClr val="FFFFFF"/>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296858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Title Slide Databas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5" y="1168943"/>
            <a:ext cx="5521129" cy="2547885"/>
          </a:xfrm>
          <a:noFill/>
        </p:spPr>
        <p:txBody>
          <a:bodyPr lIns="0" tIns="0" rIns="0" bIns="0" anchor="b" anchorCtr="0"/>
          <a:lstStyle>
            <a:lvl1pPr>
              <a:defRPr sz="4705" strike="noStrike" spc="-49" baseline="0">
                <a:solidFill>
                  <a:srgbClr val="000000"/>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5" y="3851372"/>
            <a:ext cx="5521129" cy="241285"/>
          </a:xfrm>
          <a:prstGeom prst="rect">
            <a:avLst/>
          </a:prstGeom>
          <a:ln>
            <a:noFill/>
          </a:ln>
        </p:spPr>
        <p:txBody>
          <a:bodyPr tIns="0" rIns="0" bIns="0"/>
          <a:lstStyle>
            <a:lvl1pPr>
              <a:defRPr sz="1568">
                <a:solidFill>
                  <a:schemeClr val="tx1"/>
                </a:solidFill>
                <a:latin typeface="Segoe UI Semilight" panose="020B0402040204020203" pitchFamily="34" charset="0"/>
                <a:cs typeface="Segoe UI Semilight" panose="020B0402040204020203" pitchFamily="34" charset="0"/>
              </a:defRPr>
            </a:lvl1pPr>
            <a:lvl2pPr>
              <a:defRPr sz="1176">
                <a:solidFill>
                  <a:schemeClr val="bg1"/>
                </a:solidFill>
              </a:defRPr>
            </a:lvl2pPr>
            <a:lvl3pPr>
              <a:defRPr sz="1176">
                <a:solidFill>
                  <a:schemeClr val="bg1"/>
                </a:solidFill>
              </a:defRPr>
            </a:lvl3pPr>
            <a:lvl4pPr>
              <a:defRPr sz="1176">
                <a:solidFill>
                  <a:schemeClr val="bg1"/>
                </a:solidFill>
              </a:defRPr>
            </a:lvl4pPr>
            <a:lvl5pPr>
              <a:defRPr sz="1176">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88"/>
            <a:ext cx="1568743" cy="211239"/>
          </a:xfrm>
          <a:prstGeom prst="rect">
            <a:avLst/>
          </a:prstGeom>
          <a:noFill/>
          <a:ln>
            <a:noFill/>
          </a:ln>
        </p:spPr>
        <p:txBody>
          <a:bodyPr wrap="square" lIns="0" tIns="0" rIns="0" bIns="0" rtlCol="0">
            <a:spAutoFit/>
          </a:bodyPr>
          <a:lstStyle/>
          <a:p>
            <a:pPr algn="l"/>
            <a:r>
              <a:rPr lang="en-US" sz="1372"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1" y="5036461"/>
            <a:ext cx="1555799" cy="241415"/>
          </a:xfrm>
          <a:prstGeom prst="rect">
            <a:avLst/>
          </a:prstGeom>
          <a:ln>
            <a:noFill/>
          </a:ln>
        </p:spPr>
        <p:txBody>
          <a:bodyPr tIns="0" rIns="0" bIns="0"/>
          <a:lstStyle>
            <a:lvl1pPr>
              <a:defRPr sz="1568">
                <a:solidFill>
                  <a:schemeClr val="tx1"/>
                </a:solidFill>
                <a:latin typeface="Segoe UI Semilight" panose="020B0402040204020203" pitchFamily="34" charset="0"/>
                <a:cs typeface="Segoe UI Semilight" panose="020B0402040204020203" pitchFamily="34" charset="0"/>
              </a:defRPr>
            </a:lvl1pPr>
            <a:lvl2pPr>
              <a:defRPr sz="1176">
                <a:solidFill>
                  <a:schemeClr val="bg1"/>
                </a:solidFill>
              </a:defRPr>
            </a:lvl2pPr>
            <a:lvl3pPr>
              <a:defRPr sz="1176">
                <a:solidFill>
                  <a:schemeClr val="bg1"/>
                </a:solidFill>
              </a:defRPr>
            </a:lvl3pPr>
            <a:lvl4pPr>
              <a:defRPr sz="1176">
                <a:solidFill>
                  <a:schemeClr val="bg1"/>
                </a:solidFill>
              </a:defRPr>
            </a:lvl4pPr>
            <a:lvl5pPr>
              <a:defRPr sz="1176">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88"/>
            <a:ext cx="1568743" cy="211239"/>
          </a:xfrm>
          <a:prstGeom prst="rect">
            <a:avLst/>
          </a:prstGeom>
          <a:noFill/>
          <a:ln>
            <a:noFill/>
          </a:ln>
        </p:spPr>
        <p:txBody>
          <a:bodyPr wrap="square" lIns="0" tIns="0" rIns="0" bIns="0" rtlCol="0">
            <a:spAutoFit/>
          </a:bodyPr>
          <a:lstStyle/>
          <a:p>
            <a:pPr algn="l"/>
            <a:r>
              <a:rPr lang="en-US" sz="1372" b="1" i="0" spc="0">
                <a:solidFill>
                  <a:srgbClr val="000000"/>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2"/>
            <a:ext cx="2465168" cy="241415"/>
          </a:xfrm>
          <a:prstGeom prst="rect">
            <a:avLst/>
          </a:prstGeom>
          <a:ln>
            <a:noFill/>
          </a:ln>
        </p:spPr>
        <p:txBody>
          <a:bodyPr tIns="0" rIns="0" bIns="0"/>
          <a:lstStyle>
            <a:lvl1pPr>
              <a:defRPr sz="1568">
                <a:solidFill>
                  <a:schemeClr val="tx1"/>
                </a:solidFill>
                <a:latin typeface="Segoe UI Semilight" panose="020B0402040204020203" pitchFamily="34" charset="0"/>
                <a:cs typeface="Segoe UI Semilight" panose="020B0402040204020203" pitchFamily="34" charset="0"/>
              </a:defRPr>
            </a:lvl1pPr>
            <a:lvl2pPr>
              <a:defRPr sz="1176">
                <a:solidFill>
                  <a:schemeClr val="bg1"/>
                </a:solidFill>
              </a:defRPr>
            </a:lvl2pPr>
            <a:lvl3pPr>
              <a:defRPr sz="1176">
                <a:solidFill>
                  <a:schemeClr val="bg1"/>
                </a:solidFill>
              </a:defRPr>
            </a:lvl3pPr>
            <a:lvl4pPr>
              <a:defRPr sz="1176">
                <a:solidFill>
                  <a:schemeClr val="bg1"/>
                </a:solidFill>
              </a:defRPr>
            </a:lvl4pPr>
            <a:lvl5pPr>
              <a:defRPr sz="1176">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57BCE76C-26A2-A848-B725-53B5ABC485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5"/>
            <a:ext cx="1769032" cy="794522"/>
          </a:xfrm>
          <a:prstGeom prst="rect">
            <a:avLst/>
          </a:prstGeom>
        </p:spPr>
      </p:pic>
      <p:sp>
        <p:nvSpPr>
          <p:cNvPr id="17" name="TextBox 16">
            <a:extLst>
              <a:ext uri="{FF2B5EF4-FFF2-40B4-BE49-F238E27FC236}">
                <a16:creationId xmlns:a16="http://schemas.microsoft.com/office/drawing/2014/main" id="{092CC701-C746-E846-BB4A-A9E18A063DF6}"/>
              </a:ext>
            </a:extLst>
          </p:cNvPr>
          <p:cNvSpPr txBox="1"/>
          <p:nvPr userDrawn="1"/>
        </p:nvSpPr>
        <p:spPr>
          <a:xfrm>
            <a:off x="4288515" y="461947"/>
            <a:ext cx="1477550" cy="244433"/>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
        <p:nvSpPr>
          <p:cNvPr id="2" name="Rectangle 1">
            <a:extLst>
              <a:ext uri="{FF2B5EF4-FFF2-40B4-BE49-F238E27FC236}">
                <a16:creationId xmlns:a16="http://schemas.microsoft.com/office/drawing/2014/main" id="{132190DE-0F33-224E-B516-D9776F144201}"/>
              </a:ext>
            </a:extLst>
          </p:cNvPr>
          <p:cNvSpPr/>
          <p:nvPr userDrawn="1"/>
        </p:nvSpPr>
        <p:spPr bwMode="auto">
          <a:xfrm>
            <a:off x="6229842" y="1"/>
            <a:ext cx="5962158" cy="68579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52147A2E-0D1D-D04F-9AA7-709D4395011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815339" y="1033078"/>
            <a:ext cx="4791164" cy="4791844"/>
          </a:xfrm>
          <a:prstGeom prst="rect">
            <a:avLst/>
          </a:prstGeom>
        </p:spPr>
      </p:pic>
    </p:spTree>
    <p:extLst>
      <p:ext uri="{BB962C8B-B14F-4D97-AF65-F5344CB8AC3E}">
        <p14:creationId xmlns:p14="http://schemas.microsoft.com/office/powerpoint/2010/main" val="216721360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2_Title Slide Machine Learnin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5" y="1168943"/>
            <a:ext cx="5521129" cy="2547885"/>
          </a:xfrm>
          <a:noFill/>
        </p:spPr>
        <p:txBody>
          <a:bodyPr lIns="0" tIns="0" rIns="0" bIns="0" anchor="b" anchorCtr="0"/>
          <a:lstStyle>
            <a:lvl1pPr>
              <a:defRPr sz="4705" strike="noStrike" spc="-49" baseline="0">
                <a:solidFill>
                  <a:srgbClr val="000000"/>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5" y="3851372"/>
            <a:ext cx="5521129" cy="241285"/>
          </a:xfrm>
          <a:prstGeom prst="rect">
            <a:avLst/>
          </a:prstGeom>
          <a:ln>
            <a:noFill/>
          </a:ln>
        </p:spPr>
        <p:txBody>
          <a:bodyPr tIns="0" rIns="0" bIns="0"/>
          <a:lstStyle>
            <a:lvl1pPr>
              <a:defRPr sz="1568">
                <a:solidFill>
                  <a:schemeClr val="tx1"/>
                </a:solidFill>
                <a:latin typeface="Segoe UI Semilight" panose="020B0402040204020203" pitchFamily="34" charset="0"/>
                <a:cs typeface="Segoe UI Semilight" panose="020B0402040204020203" pitchFamily="34" charset="0"/>
              </a:defRPr>
            </a:lvl1pPr>
            <a:lvl2pPr>
              <a:defRPr sz="1176">
                <a:solidFill>
                  <a:schemeClr val="bg1"/>
                </a:solidFill>
              </a:defRPr>
            </a:lvl2pPr>
            <a:lvl3pPr>
              <a:defRPr sz="1176">
                <a:solidFill>
                  <a:schemeClr val="bg1"/>
                </a:solidFill>
              </a:defRPr>
            </a:lvl3pPr>
            <a:lvl4pPr>
              <a:defRPr sz="1176">
                <a:solidFill>
                  <a:schemeClr val="bg1"/>
                </a:solidFill>
              </a:defRPr>
            </a:lvl4pPr>
            <a:lvl5pPr>
              <a:defRPr sz="1176">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88"/>
            <a:ext cx="1568743" cy="211239"/>
          </a:xfrm>
          <a:prstGeom prst="rect">
            <a:avLst/>
          </a:prstGeom>
          <a:noFill/>
          <a:ln>
            <a:noFill/>
          </a:ln>
        </p:spPr>
        <p:txBody>
          <a:bodyPr wrap="square" lIns="0" tIns="0" rIns="0" bIns="0" rtlCol="0">
            <a:spAutoFit/>
          </a:bodyPr>
          <a:lstStyle/>
          <a:p>
            <a:pPr algn="l"/>
            <a:r>
              <a:rPr lang="en-US" sz="1372"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1" y="5036461"/>
            <a:ext cx="1555799" cy="241415"/>
          </a:xfrm>
          <a:prstGeom prst="rect">
            <a:avLst/>
          </a:prstGeom>
          <a:ln>
            <a:noFill/>
          </a:ln>
        </p:spPr>
        <p:txBody>
          <a:bodyPr tIns="0" rIns="0" bIns="0"/>
          <a:lstStyle>
            <a:lvl1pPr>
              <a:defRPr sz="1568">
                <a:solidFill>
                  <a:schemeClr val="tx1"/>
                </a:solidFill>
                <a:latin typeface="Segoe UI Semilight" panose="020B0402040204020203" pitchFamily="34" charset="0"/>
                <a:cs typeface="Segoe UI Semilight" panose="020B0402040204020203" pitchFamily="34" charset="0"/>
              </a:defRPr>
            </a:lvl1pPr>
            <a:lvl2pPr>
              <a:defRPr sz="1176">
                <a:solidFill>
                  <a:schemeClr val="bg1"/>
                </a:solidFill>
              </a:defRPr>
            </a:lvl2pPr>
            <a:lvl3pPr>
              <a:defRPr sz="1176">
                <a:solidFill>
                  <a:schemeClr val="bg1"/>
                </a:solidFill>
              </a:defRPr>
            </a:lvl3pPr>
            <a:lvl4pPr>
              <a:defRPr sz="1176">
                <a:solidFill>
                  <a:schemeClr val="bg1"/>
                </a:solidFill>
              </a:defRPr>
            </a:lvl4pPr>
            <a:lvl5pPr>
              <a:defRPr sz="1176">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88"/>
            <a:ext cx="1568743" cy="211239"/>
          </a:xfrm>
          <a:prstGeom prst="rect">
            <a:avLst/>
          </a:prstGeom>
          <a:noFill/>
          <a:ln>
            <a:noFill/>
          </a:ln>
        </p:spPr>
        <p:txBody>
          <a:bodyPr wrap="square" lIns="0" tIns="0" rIns="0" bIns="0" rtlCol="0">
            <a:spAutoFit/>
          </a:bodyPr>
          <a:lstStyle/>
          <a:p>
            <a:pPr algn="l"/>
            <a:r>
              <a:rPr lang="en-US" sz="1372" b="1" i="0" spc="0">
                <a:solidFill>
                  <a:srgbClr val="000000"/>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2"/>
            <a:ext cx="2465168" cy="241415"/>
          </a:xfrm>
          <a:prstGeom prst="rect">
            <a:avLst/>
          </a:prstGeom>
          <a:ln>
            <a:noFill/>
          </a:ln>
        </p:spPr>
        <p:txBody>
          <a:bodyPr tIns="0" rIns="0" bIns="0"/>
          <a:lstStyle>
            <a:lvl1pPr>
              <a:defRPr sz="1568">
                <a:solidFill>
                  <a:schemeClr val="tx1"/>
                </a:solidFill>
                <a:latin typeface="Segoe UI Semilight" panose="020B0402040204020203" pitchFamily="34" charset="0"/>
                <a:cs typeface="Segoe UI Semilight" panose="020B0402040204020203" pitchFamily="34" charset="0"/>
              </a:defRPr>
            </a:lvl1pPr>
            <a:lvl2pPr>
              <a:defRPr sz="1176">
                <a:solidFill>
                  <a:schemeClr val="bg1"/>
                </a:solidFill>
              </a:defRPr>
            </a:lvl2pPr>
            <a:lvl3pPr>
              <a:defRPr sz="1176">
                <a:solidFill>
                  <a:schemeClr val="bg1"/>
                </a:solidFill>
              </a:defRPr>
            </a:lvl3pPr>
            <a:lvl4pPr>
              <a:defRPr sz="1176">
                <a:solidFill>
                  <a:schemeClr val="bg1"/>
                </a:solidFill>
              </a:defRPr>
            </a:lvl4pPr>
            <a:lvl5pPr>
              <a:defRPr sz="1176">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57BCE76C-26A2-A848-B725-53B5ABC485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5"/>
            <a:ext cx="1769032" cy="794522"/>
          </a:xfrm>
          <a:prstGeom prst="rect">
            <a:avLst/>
          </a:prstGeom>
        </p:spPr>
      </p:pic>
      <p:sp>
        <p:nvSpPr>
          <p:cNvPr id="17" name="TextBox 16">
            <a:extLst>
              <a:ext uri="{FF2B5EF4-FFF2-40B4-BE49-F238E27FC236}">
                <a16:creationId xmlns:a16="http://schemas.microsoft.com/office/drawing/2014/main" id="{092CC701-C746-E846-BB4A-A9E18A063DF6}"/>
              </a:ext>
            </a:extLst>
          </p:cNvPr>
          <p:cNvSpPr txBox="1"/>
          <p:nvPr userDrawn="1"/>
        </p:nvSpPr>
        <p:spPr>
          <a:xfrm>
            <a:off x="4288515" y="461947"/>
            <a:ext cx="1477550" cy="244433"/>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
        <p:nvSpPr>
          <p:cNvPr id="2" name="Rectangle 1">
            <a:extLst>
              <a:ext uri="{FF2B5EF4-FFF2-40B4-BE49-F238E27FC236}">
                <a16:creationId xmlns:a16="http://schemas.microsoft.com/office/drawing/2014/main" id="{132190DE-0F33-224E-B516-D9776F144201}"/>
              </a:ext>
            </a:extLst>
          </p:cNvPr>
          <p:cNvSpPr/>
          <p:nvPr userDrawn="1"/>
        </p:nvSpPr>
        <p:spPr bwMode="auto">
          <a:xfrm>
            <a:off x="6229842" y="1"/>
            <a:ext cx="5962158" cy="68579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C632457D-2E73-C14C-A756-E3412D8A10B9}"/>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12319" y="949200"/>
            <a:ext cx="4958896" cy="4959599"/>
          </a:xfrm>
          <a:prstGeom prst="rect">
            <a:avLst/>
          </a:prstGeom>
        </p:spPr>
      </p:pic>
    </p:spTree>
    <p:extLst>
      <p:ext uri="{BB962C8B-B14F-4D97-AF65-F5344CB8AC3E}">
        <p14:creationId xmlns:p14="http://schemas.microsoft.com/office/powerpoint/2010/main" val="395810334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3_Title Slide Networkin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5" y="1168943"/>
            <a:ext cx="5521129" cy="2547885"/>
          </a:xfrm>
          <a:noFill/>
        </p:spPr>
        <p:txBody>
          <a:bodyPr lIns="0" tIns="0" rIns="0" bIns="0" anchor="b" anchorCtr="0"/>
          <a:lstStyle>
            <a:lvl1pPr>
              <a:defRPr sz="4705" strike="noStrike" spc="-49" baseline="0">
                <a:solidFill>
                  <a:srgbClr val="000000"/>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5" y="3851372"/>
            <a:ext cx="5521129" cy="241285"/>
          </a:xfrm>
          <a:prstGeom prst="rect">
            <a:avLst/>
          </a:prstGeom>
          <a:ln>
            <a:noFill/>
          </a:ln>
        </p:spPr>
        <p:txBody>
          <a:bodyPr tIns="0" rIns="0" bIns="0"/>
          <a:lstStyle>
            <a:lvl1pPr>
              <a:defRPr sz="1568">
                <a:solidFill>
                  <a:schemeClr val="tx1"/>
                </a:solidFill>
                <a:latin typeface="Segoe UI Semilight" panose="020B0402040204020203" pitchFamily="34" charset="0"/>
                <a:cs typeface="Segoe UI Semilight" panose="020B0402040204020203" pitchFamily="34" charset="0"/>
              </a:defRPr>
            </a:lvl1pPr>
            <a:lvl2pPr>
              <a:defRPr sz="1176">
                <a:solidFill>
                  <a:schemeClr val="bg1"/>
                </a:solidFill>
              </a:defRPr>
            </a:lvl2pPr>
            <a:lvl3pPr>
              <a:defRPr sz="1176">
                <a:solidFill>
                  <a:schemeClr val="bg1"/>
                </a:solidFill>
              </a:defRPr>
            </a:lvl3pPr>
            <a:lvl4pPr>
              <a:defRPr sz="1176">
                <a:solidFill>
                  <a:schemeClr val="bg1"/>
                </a:solidFill>
              </a:defRPr>
            </a:lvl4pPr>
            <a:lvl5pPr>
              <a:defRPr sz="1176">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88"/>
            <a:ext cx="1568743" cy="211239"/>
          </a:xfrm>
          <a:prstGeom prst="rect">
            <a:avLst/>
          </a:prstGeom>
          <a:noFill/>
          <a:ln>
            <a:noFill/>
          </a:ln>
        </p:spPr>
        <p:txBody>
          <a:bodyPr wrap="square" lIns="0" tIns="0" rIns="0" bIns="0" rtlCol="0">
            <a:spAutoFit/>
          </a:bodyPr>
          <a:lstStyle/>
          <a:p>
            <a:pPr algn="l"/>
            <a:r>
              <a:rPr lang="en-US" sz="1372"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1" y="5036461"/>
            <a:ext cx="1555799" cy="241415"/>
          </a:xfrm>
          <a:prstGeom prst="rect">
            <a:avLst/>
          </a:prstGeom>
          <a:ln>
            <a:noFill/>
          </a:ln>
        </p:spPr>
        <p:txBody>
          <a:bodyPr tIns="0" rIns="0" bIns="0"/>
          <a:lstStyle>
            <a:lvl1pPr>
              <a:defRPr sz="1568">
                <a:solidFill>
                  <a:schemeClr val="tx1"/>
                </a:solidFill>
                <a:latin typeface="Segoe UI Semilight" panose="020B0402040204020203" pitchFamily="34" charset="0"/>
                <a:cs typeface="Segoe UI Semilight" panose="020B0402040204020203" pitchFamily="34" charset="0"/>
              </a:defRPr>
            </a:lvl1pPr>
            <a:lvl2pPr>
              <a:defRPr sz="1176">
                <a:solidFill>
                  <a:schemeClr val="bg1"/>
                </a:solidFill>
              </a:defRPr>
            </a:lvl2pPr>
            <a:lvl3pPr>
              <a:defRPr sz="1176">
                <a:solidFill>
                  <a:schemeClr val="bg1"/>
                </a:solidFill>
              </a:defRPr>
            </a:lvl3pPr>
            <a:lvl4pPr>
              <a:defRPr sz="1176">
                <a:solidFill>
                  <a:schemeClr val="bg1"/>
                </a:solidFill>
              </a:defRPr>
            </a:lvl4pPr>
            <a:lvl5pPr>
              <a:defRPr sz="1176">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88"/>
            <a:ext cx="1568743" cy="211239"/>
          </a:xfrm>
          <a:prstGeom prst="rect">
            <a:avLst/>
          </a:prstGeom>
          <a:noFill/>
          <a:ln>
            <a:noFill/>
          </a:ln>
        </p:spPr>
        <p:txBody>
          <a:bodyPr wrap="square" lIns="0" tIns="0" rIns="0" bIns="0" rtlCol="0">
            <a:spAutoFit/>
          </a:bodyPr>
          <a:lstStyle/>
          <a:p>
            <a:pPr algn="l"/>
            <a:r>
              <a:rPr lang="en-US" sz="1372" b="1" i="0" spc="0">
                <a:solidFill>
                  <a:srgbClr val="000000"/>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2"/>
            <a:ext cx="2465168" cy="241415"/>
          </a:xfrm>
          <a:prstGeom prst="rect">
            <a:avLst/>
          </a:prstGeom>
          <a:ln>
            <a:noFill/>
          </a:ln>
        </p:spPr>
        <p:txBody>
          <a:bodyPr tIns="0" rIns="0" bIns="0"/>
          <a:lstStyle>
            <a:lvl1pPr>
              <a:defRPr sz="1568">
                <a:solidFill>
                  <a:schemeClr val="tx1"/>
                </a:solidFill>
                <a:latin typeface="Segoe UI Semilight" panose="020B0402040204020203" pitchFamily="34" charset="0"/>
                <a:cs typeface="Segoe UI Semilight" panose="020B0402040204020203" pitchFamily="34" charset="0"/>
              </a:defRPr>
            </a:lvl1pPr>
            <a:lvl2pPr>
              <a:defRPr sz="1176">
                <a:solidFill>
                  <a:schemeClr val="bg1"/>
                </a:solidFill>
              </a:defRPr>
            </a:lvl2pPr>
            <a:lvl3pPr>
              <a:defRPr sz="1176">
                <a:solidFill>
                  <a:schemeClr val="bg1"/>
                </a:solidFill>
              </a:defRPr>
            </a:lvl3pPr>
            <a:lvl4pPr>
              <a:defRPr sz="1176">
                <a:solidFill>
                  <a:schemeClr val="bg1"/>
                </a:solidFill>
              </a:defRPr>
            </a:lvl4pPr>
            <a:lvl5pPr>
              <a:defRPr sz="1176">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57BCE76C-26A2-A848-B725-53B5ABC485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5"/>
            <a:ext cx="1769032" cy="794522"/>
          </a:xfrm>
          <a:prstGeom prst="rect">
            <a:avLst/>
          </a:prstGeom>
        </p:spPr>
      </p:pic>
      <p:sp>
        <p:nvSpPr>
          <p:cNvPr id="17" name="TextBox 16">
            <a:extLst>
              <a:ext uri="{FF2B5EF4-FFF2-40B4-BE49-F238E27FC236}">
                <a16:creationId xmlns:a16="http://schemas.microsoft.com/office/drawing/2014/main" id="{092CC701-C746-E846-BB4A-A9E18A063DF6}"/>
              </a:ext>
            </a:extLst>
          </p:cNvPr>
          <p:cNvSpPr txBox="1"/>
          <p:nvPr userDrawn="1"/>
        </p:nvSpPr>
        <p:spPr>
          <a:xfrm>
            <a:off x="4288515" y="461947"/>
            <a:ext cx="1477550" cy="244433"/>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
        <p:nvSpPr>
          <p:cNvPr id="2" name="Rectangle 1">
            <a:extLst>
              <a:ext uri="{FF2B5EF4-FFF2-40B4-BE49-F238E27FC236}">
                <a16:creationId xmlns:a16="http://schemas.microsoft.com/office/drawing/2014/main" id="{132190DE-0F33-224E-B516-D9776F144201}"/>
              </a:ext>
            </a:extLst>
          </p:cNvPr>
          <p:cNvSpPr/>
          <p:nvPr userDrawn="1"/>
        </p:nvSpPr>
        <p:spPr bwMode="auto">
          <a:xfrm>
            <a:off x="6229842" y="1"/>
            <a:ext cx="5962158" cy="68579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1087ACB6-FF83-1141-87B7-4BDC98C20A83}"/>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76091" y="808078"/>
            <a:ext cx="5231109" cy="5231851"/>
          </a:xfrm>
          <a:prstGeom prst="rect">
            <a:avLst/>
          </a:prstGeom>
        </p:spPr>
      </p:pic>
    </p:spTree>
    <p:extLst>
      <p:ext uri="{BB962C8B-B14F-4D97-AF65-F5344CB8AC3E}">
        <p14:creationId xmlns:p14="http://schemas.microsoft.com/office/powerpoint/2010/main" val="109848450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Image White ">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5" y="1168943"/>
            <a:ext cx="5521129" cy="2547885"/>
          </a:xfrm>
          <a:noFill/>
        </p:spPr>
        <p:txBody>
          <a:bodyPr lIns="0" tIns="0" rIns="0" bIns="0" anchor="b" anchorCtr="0"/>
          <a:lstStyle>
            <a:lvl1pPr>
              <a:defRPr sz="4705" strike="noStrike" spc="-49" baseline="0">
                <a:solidFill>
                  <a:srgbClr val="000000"/>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5" y="3851372"/>
            <a:ext cx="5521129" cy="241285"/>
          </a:xfrm>
          <a:prstGeom prst="rect">
            <a:avLst/>
          </a:prstGeom>
          <a:ln>
            <a:noFill/>
          </a:ln>
        </p:spPr>
        <p:txBody>
          <a:bodyPr tIns="0" rIns="0" bIns="0"/>
          <a:lstStyle>
            <a:lvl1pPr>
              <a:defRPr sz="1568">
                <a:solidFill>
                  <a:schemeClr val="tx1"/>
                </a:solidFill>
                <a:latin typeface="Segoe UI Semilight" panose="020B0402040204020203" pitchFamily="34" charset="0"/>
                <a:cs typeface="Segoe UI Semilight" panose="020B0402040204020203" pitchFamily="34" charset="0"/>
              </a:defRPr>
            </a:lvl1pPr>
            <a:lvl2pPr>
              <a:defRPr sz="1176">
                <a:solidFill>
                  <a:schemeClr val="bg1"/>
                </a:solidFill>
              </a:defRPr>
            </a:lvl2pPr>
            <a:lvl3pPr>
              <a:defRPr sz="1176">
                <a:solidFill>
                  <a:schemeClr val="bg1"/>
                </a:solidFill>
              </a:defRPr>
            </a:lvl3pPr>
            <a:lvl4pPr>
              <a:defRPr sz="1176">
                <a:solidFill>
                  <a:schemeClr val="bg1"/>
                </a:solidFill>
              </a:defRPr>
            </a:lvl4pPr>
            <a:lvl5pPr>
              <a:defRPr sz="1176">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88"/>
            <a:ext cx="1568743" cy="211239"/>
          </a:xfrm>
          <a:prstGeom prst="rect">
            <a:avLst/>
          </a:prstGeom>
          <a:noFill/>
          <a:ln>
            <a:noFill/>
          </a:ln>
        </p:spPr>
        <p:txBody>
          <a:bodyPr wrap="square" lIns="0" tIns="0" rIns="0" bIns="0" rtlCol="0">
            <a:spAutoFit/>
          </a:bodyPr>
          <a:lstStyle/>
          <a:p>
            <a:pPr algn="l"/>
            <a:r>
              <a:rPr lang="en-US" sz="1372"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1" y="5036461"/>
            <a:ext cx="1555799" cy="241415"/>
          </a:xfrm>
          <a:prstGeom prst="rect">
            <a:avLst/>
          </a:prstGeom>
          <a:ln>
            <a:noFill/>
          </a:ln>
        </p:spPr>
        <p:txBody>
          <a:bodyPr tIns="0" rIns="0" bIns="0"/>
          <a:lstStyle>
            <a:lvl1pPr>
              <a:defRPr sz="1568">
                <a:solidFill>
                  <a:schemeClr val="tx1"/>
                </a:solidFill>
                <a:latin typeface="Segoe UI Semilight" panose="020B0402040204020203" pitchFamily="34" charset="0"/>
                <a:cs typeface="Segoe UI Semilight" panose="020B0402040204020203" pitchFamily="34" charset="0"/>
              </a:defRPr>
            </a:lvl1pPr>
            <a:lvl2pPr>
              <a:defRPr sz="1176">
                <a:solidFill>
                  <a:schemeClr val="bg1"/>
                </a:solidFill>
              </a:defRPr>
            </a:lvl2pPr>
            <a:lvl3pPr>
              <a:defRPr sz="1176">
                <a:solidFill>
                  <a:schemeClr val="bg1"/>
                </a:solidFill>
              </a:defRPr>
            </a:lvl3pPr>
            <a:lvl4pPr>
              <a:defRPr sz="1176">
                <a:solidFill>
                  <a:schemeClr val="bg1"/>
                </a:solidFill>
              </a:defRPr>
            </a:lvl4pPr>
            <a:lvl5pPr>
              <a:defRPr sz="1176">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88"/>
            <a:ext cx="1568743" cy="211239"/>
          </a:xfrm>
          <a:prstGeom prst="rect">
            <a:avLst/>
          </a:prstGeom>
          <a:noFill/>
          <a:ln>
            <a:noFill/>
          </a:ln>
        </p:spPr>
        <p:txBody>
          <a:bodyPr wrap="square" lIns="0" tIns="0" rIns="0" bIns="0" rtlCol="0">
            <a:spAutoFit/>
          </a:bodyPr>
          <a:lstStyle/>
          <a:p>
            <a:pPr algn="l"/>
            <a:r>
              <a:rPr lang="en-US" sz="1372" b="1" i="0" spc="0">
                <a:solidFill>
                  <a:srgbClr val="000000"/>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2"/>
            <a:ext cx="2465168" cy="241415"/>
          </a:xfrm>
          <a:prstGeom prst="rect">
            <a:avLst/>
          </a:prstGeom>
          <a:ln>
            <a:noFill/>
          </a:ln>
        </p:spPr>
        <p:txBody>
          <a:bodyPr tIns="0" rIns="0" bIns="0"/>
          <a:lstStyle>
            <a:lvl1pPr>
              <a:defRPr sz="1568">
                <a:solidFill>
                  <a:schemeClr val="tx1"/>
                </a:solidFill>
                <a:latin typeface="Segoe UI Semilight" panose="020B0402040204020203" pitchFamily="34" charset="0"/>
                <a:cs typeface="Segoe UI Semilight" panose="020B0402040204020203" pitchFamily="34" charset="0"/>
              </a:defRPr>
            </a:lvl1pPr>
            <a:lvl2pPr>
              <a:defRPr sz="1176">
                <a:solidFill>
                  <a:schemeClr val="bg1"/>
                </a:solidFill>
              </a:defRPr>
            </a:lvl2pPr>
            <a:lvl3pPr>
              <a:defRPr sz="1176">
                <a:solidFill>
                  <a:schemeClr val="bg1"/>
                </a:solidFill>
              </a:defRPr>
            </a:lvl3pPr>
            <a:lvl4pPr>
              <a:defRPr sz="1176">
                <a:solidFill>
                  <a:schemeClr val="bg1"/>
                </a:solidFill>
              </a:defRPr>
            </a:lvl4pPr>
            <a:lvl5pPr>
              <a:defRPr sz="1176">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57BCE76C-26A2-A848-B725-53B5ABC485F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3313" y="176405"/>
            <a:ext cx="1769032" cy="794522"/>
          </a:xfrm>
          <a:prstGeom prst="rect">
            <a:avLst/>
          </a:prstGeom>
        </p:spPr>
      </p:pic>
      <p:sp>
        <p:nvSpPr>
          <p:cNvPr id="17" name="TextBox 16">
            <a:extLst>
              <a:ext uri="{FF2B5EF4-FFF2-40B4-BE49-F238E27FC236}">
                <a16:creationId xmlns:a16="http://schemas.microsoft.com/office/drawing/2014/main" id="{092CC701-C746-E846-BB4A-A9E18A063DF6}"/>
              </a:ext>
            </a:extLst>
          </p:cNvPr>
          <p:cNvSpPr txBox="1"/>
          <p:nvPr userDrawn="1"/>
        </p:nvSpPr>
        <p:spPr>
          <a:xfrm>
            <a:off x="4288515" y="461947"/>
            <a:ext cx="1477550" cy="244433"/>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41143527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Image Blue">
    <p:bg>
      <p:bgPr>
        <a:solidFill>
          <a:srgbClr val="0078D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5" y="1168943"/>
            <a:ext cx="5521129" cy="2547885"/>
          </a:xfrm>
          <a:noFill/>
        </p:spPr>
        <p:txBody>
          <a:bodyPr lIns="0" tIns="0" rIns="0" bIns="0" anchor="b" anchorCtr="0"/>
          <a:lstStyle>
            <a:lvl1pPr>
              <a:defRPr sz="4705" strike="noStrike" spc="-49" baseline="0">
                <a:solidFill>
                  <a:schemeClr val="tx1"/>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5" y="3851372"/>
            <a:ext cx="5521129" cy="241285"/>
          </a:xfrm>
          <a:prstGeom prst="rect">
            <a:avLst/>
          </a:prstGeom>
          <a:ln>
            <a:noFill/>
          </a:ln>
        </p:spPr>
        <p:txBody>
          <a:bodyPr tIns="0" rIns="0" bIns="0"/>
          <a:lstStyle>
            <a:lvl1pPr>
              <a:defRPr sz="1568">
                <a:solidFill>
                  <a:schemeClr val="tx1"/>
                </a:solidFill>
                <a:latin typeface="Segoe UI Semilight" panose="020B0402040204020203" pitchFamily="34" charset="0"/>
                <a:cs typeface="Segoe UI Semilight" panose="020B0402040204020203" pitchFamily="34" charset="0"/>
              </a:defRPr>
            </a:lvl1pPr>
            <a:lvl2pPr>
              <a:defRPr sz="1176">
                <a:solidFill>
                  <a:schemeClr val="bg1"/>
                </a:solidFill>
              </a:defRPr>
            </a:lvl2pPr>
            <a:lvl3pPr>
              <a:defRPr sz="1176">
                <a:solidFill>
                  <a:schemeClr val="bg1"/>
                </a:solidFill>
              </a:defRPr>
            </a:lvl3pPr>
            <a:lvl4pPr>
              <a:defRPr sz="1176">
                <a:solidFill>
                  <a:schemeClr val="bg1"/>
                </a:solidFill>
              </a:defRPr>
            </a:lvl4pPr>
            <a:lvl5pPr>
              <a:defRPr sz="1176">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88"/>
            <a:ext cx="1568743" cy="211239"/>
          </a:xfrm>
          <a:prstGeom prst="rect">
            <a:avLst/>
          </a:prstGeom>
          <a:noFill/>
          <a:ln>
            <a:noFill/>
          </a:ln>
        </p:spPr>
        <p:txBody>
          <a:bodyPr wrap="square" lIns="0" tIns="0" rIns="0" bIns="0" rtlCol="0">
            <a:spAutoFit/>
          </a:bodyPr>
          <a:lstStyle/>
          <a:p>
            <a:pPr algn="l"/>
            <a:r>
              <a:rPr lang="en-US" sz="1372" b="1" i="0" spc="0">
                <a:solidFill>
                  <a:schemeClr val="tx1"/>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1" y="5036461"/>
            <a:ext cx="1555799" cy="241415"/>
          </a:xfrm>
          <a:prstGeom prst="rect">
            <a:avLst/>
          </a:prstGeom>
          <a:ln>
            <a:noFill/>
          </a:ln>
        </p:spPr>
        <p:txBody>
          <a:bodyPr tIns="0" rIns="0" bIns="0"/>
          <a:lstStyle>
            <a:lvl1pPr>
              <a:defRPr sz="1568">
                <a:solidFill>
                  <a:schemeClr val="tx1"/>
                </a:solidFill>
                <a:latin typeface="Segoe UI Semilight" panose="020B0402040204020203" pitchFamily="34" charset="0"/>
                <a:cs typeface="Segoe UI Semilight" panose="020B0402040204020203" pitchFamily="34" charset="0"/>
              </a:defRPr>
            </a:lvl1pPr>
            <a:lvl2pPr>
              <a:defRPr sz="1176">
                <a:solidFill>
                  <a:schemeClr val="bg1"/>
                </a:solidFill>
              </a:defRPr>
            </a:lvl2pPr>
            <a:lvl3pPr>
              <a:defRPr sz="1176">
                <a:solidFill>
                  <a:schemeClr val="bg1"/>
                </a:solidFill>
              </a:defRPr>
            </a:lvl3pPr>
            <a:lvl4pPr>
              <a:defRPr sz="1176">
                <a:solidFill>
                  <a:schemeClr val="bg1"/>
                </a:solidFill>
              </a:defRPr>
            </a:lvl4pPr>
            <a:lvl5pPr>
              <a:defRPr sz="1176">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88"/>
            <a:ext cx="1568743" cy="211239"/>
          </a:xfrm>
          <a:prstGeom prst="rect">
            <a:avLst/>
          </a:prstGeom>
          <a:noFill/>
          <a:ln>
            <a:noFill/>
          </a:ln>
        </p:spPr>
        <p:txBody>
          <a:bodyPr wrap="square" lIns="0" tIns="0" rIns="0" bIns="0" rtlCol="0">
            <a:spAutoFit/>
          </a:bodyPr>
          <a:lstStyle/>
          <a:p>
            <a:pPr algn="l"/>
            <a:r>
              <a:rPr lang="en-US" sz="1372" b="1" i="0" spc="0">
                <a:solidFill>
                  <a:schemeClr val="tx1"/>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2"/>
            <a:ext cx="2465168" cy="241415"/>
          </a:xfrm>
          <a:prstGeom prst="rect">
            <a:avLst/>
          </a:prstGeom>
          <a:ln>
            <a:noFill/>
          </a:ln>
        </p:spPr>
        <p:txBody>
          <a:bodyPr tIns="0" rIns="0" bIns="0"/>
          <a:lstStyle>
            <a:lvl1pPr>
              <a:defRPr sz="1568">
                <a:solidFill>
                  <a:schemeClr val="tx1"/>
                </a:solidFill>
                <a:latin typeface="Segoe UI Semilight" panose="020B0402040204020203" pitchFamily="34" charset="0"/>
                <a:cs typeface="Segoe UI Semilight" panose="020B0402040204020203" pitchFamily="34" charset="0"/>
              </a:defRPr>
            </a:lvl1pPr>
            <a:lvl2pPr>
              <a:defRPr sz="1176">
                <a:solidFill>
                  <a:schemeClr val="bg1"/>
                </a:solidFill>
              </a:defRPr>
            </a:lvl2pPr>
            <a:lvl3pPr>
              <a:defRPr sz="1176">
                <a:solidFill>
                  <a:schemeClr val="bg1"/>
                </a:solidFill>
              </a:defRPr>
            </a:lvl3pPr>
            <a:lvl4pPr>
              <a:defRPr sz="1176">
                <a:solidFill>
                  <a:schemeClr val="bg1"/>
                </a:solidFill>
              </a:defRPr>
            </a:lvl4pPr>
            <a:lvl5pPr>
              <a:defRPr sz="1176">
                <a:solidFill>
                  <a:schemeClr val="bg1"/>
                </a:solidFill>
              </a:defRPr>
            </a:lvl5pPr>
          </a:lstStyle>
          <a:p>
            <a:pPr lvl="0"/>
            <a:r>
              <a:rPr lang="en-US"/>
              <a:t>Team member’s names</a:t>
            </a:r>
          </a:p>
        </p:txBody>
      </p:sp>
      <p:pic>
        <p:nvPicPr>
          <p:cNvPr id="15" name="Picture 14">
            <a:extLst>
              <a:ext uri="{FF2B5EF4-FFF2-40B4-BE49-F238E27FC236}">
                <a16:creationId xmlns:a16="http://schemas.microsoft.com/office/drawing/2014/main" id="{1CC70ADC-EC82-0141-A941-106EC884701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3313" y="176405"/>
            <a:ext cx="1769031" cy="794522"/>
          </a:xfrm>
          <a:prstGeom prst="rect">
            <a:avLst/>
          </a:prstGeom>
        </p:spPr>
      </p:pic>
      <p:sp>
        <p:nvSpPr>
          <p:cNvPr id="17" name="TextBox 16">
            <a:extLst>
              <a:ext uri="{FF2B5EF4-FFF2-40B4-BE49-F238E27FC236}">
                <a16:creationId xmlns:a16="http://schemas.microsoft.com/office/drawing/2014/main" id="{0F1B41A1-36E8-4846-B6BD-E90BEB3A9582}"/>
              </a:ext>
            </a:extLst>
          </p:cNvPr>
          <p:cNvSpPr txBox="1"/>
          <p:nvPr userDrawn="1"/>
        </p:nvSpPr>
        <p:spPr>
          <a:xfrm>
            <a:off x="4288515" y="461947"/>
            <a:ext cx="1477550" cy="244433"/>
          </a:xfrm>
          <a:prstGeom prst="rect">
            <a:avLst/>
          </a:prstGeom>
          <a:noFill/>
        </p:spPr>
        <p:txBody>
          <a:bodyPr wrap="square" lIns="0" tIns="0" rIns="0" bIns="0" rtlCol="0">
            <a:spAutoFit/>
          </a:bodyPr>
          <a:lstStyle/>
          <a:p>
            <a:pPr algn="r">
              <a:lnSpc>
                <a:spcPct val="90000"/>
              </a:lnSpc>
              <a:spcAft>
                <a:spcPts val="588"/>
              </a:spcAft>
            </a:pPr>
            <a:r>
              <a:rPr lang="en-US" sz="1765" b="1" i="0">
                <a:solidFill>
                  <a:schemeClr val="tx1"/>
                </a:solidFill>
                <a:latin typeface="Segoe UI Semibold" panose="020B0502040204020203" pitchFamily="34" charset="0"/>
                <a:cs typeface="Segoe UI Semibold" panose="020B0502040204020203" pitchFamily="34" charset="0"/>
              </a:rPr>
              <a:t>Azure </a:t>
            </a:r>
            <a:r>
              <a:rPr lang="en-US" sz="1765" b="1" i="0">
                <a:solidFill>
                  <a:srgbClr val="000000"/>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810100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Image Blac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5" y="1168943"/>
            <a:ext cx="5521129" cy="2547885"/>
          </a:xfrm>
          <a:noFill/>
        </p:spPr>
        <p:txBody>
          <a:bodyPr lIns="0" tIns="0" rIns="0" bIns="0" anchor="b" anchorCtr="0"/>
          <a:lstStyle>
            <a:lvl1pPr>
              <a:defRPr sz="4705" strike="noStrike" spc="-49" baseline="0">
                <a:solidFill>
                  <a:schemeClr val="tx1"/>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5" y="3851372"/>
            <a:ext cx="5521129" cy="241285"/>
          </a:xfrm>
          <a:prstGeom prst="rect">
            <a:avLst/>
          </a:prstGeom>
          <a:ln>
            <a:noFill/>
          </a:ln>
        </p:spPr>
        <p:txBody>
          <a:bodyPr tIns="0" rIns="0" bIns="0"/>
          <a:lstStyle>
            <a:lvl1pPr>
              <a:defRPr sz="1568">
                <a:solidFill>
                  <a:schemeClr val="tx1"/>
                </a:solidFill>
                <a:latin typeface="Segoe UI Semilight" panose="020B0402040204020203" pitchFamily="34" charset="0"/>
                <a:cs typeface="Segoe UI Semilight" panose="020B0402040204020203" pitchFamily="34" charset="0"/>
              </a:defRPr>
            </a:lvl1pPr>
            <a:lvl2pPr>
              <a:defRPr sz="1176">
                <a:solidFill>
                  <a:schemeClr val="bg1"/>
                </a:solidFill>
              </a:defRPr>
            </a:lvl2pPr>
            <a:lvl3pPr>
              <a:defRPr sz="1176">
                <a:solidFill>
                  <a:schemeClr val="bg1"/>
                </a:solidFill>
              </a:defRPr>
            </a:lvl3pPr>
            <a:lvl4pPr>
              <a:defRPr sz="1176">
                <a:solidFill>
                  <a:schemeClr val="bg1"/>
                </a:solidFill>
              </a:defRPr>
            </a:lvl4pPr>
            <a:lvl5pPr>
              <a:defRPr sz="1176">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88"/>
            <a:ext cx="1568743" cy="211239"/>
          </a:xfrm>
          <a:prstGeom prst="rect">
            <a:avLst/>
          </a:prstGeom>
          <a:noFill/>
          <a:ln>
            <a:noFill/>
          </a:ln>
        </p:spPr>
        <p:txBody>
          <a:bodyPr wrap="square" lIns="0" tIns="0" rIns="0" bIns="0" rtlCol="0">
            <a:spAutoFit/>
          </a:bodyPr>
          <a:lstStyle/>
          <a:p>
            <a:pPr algn="l"/>
            <a:r>
              <a:rPr lang="en-US" sz="1372" b="1" i="0" spc="0">
                <a:solidFill>
                  <a:schemeClr val="tx1"/>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1" y="5036461"/>
            <a:ext cx="1555799" cy="241415"/>
          </a:xfrm>
          <a:prstGeom prst="rect">
            <a:avLst/>
          </a:prstGeom>
          <a:ln>
            <a:noFill/>
          </a:ln>
        </p:spPr>
        <p:txBody>
          <a:bodyPr tIns="0" rIns="0" bIns="0"/>
          <a:lstStyle>
            <a:lvl1pPr>
              <a:defRPr sz="1568">
                <a:solidFill>
                  <a:schemeClr val="tx1"/>
                </a:solidFill>
                <a:latin typeface="Segoe UI Semilight" panose="020B0402040204020203" pitchFamily="34" charset="0"/>
                <a:cs typeface="Segoe UI Semilight" panose="020B0402040204020203" pitchFamily="34" charset="0"/>
              </a:defRPr>
            </a:lvl1pPr>
            <a:lvl2pPr>
              <a:defRPr sz="1176">
                <a:solidFill>
                  <a:schemeClr val="bg1"/>
                </a:solidFill>
              </a:defRPr>
            </a:lvl2pPr>
            <a:lvl3pPr>
              <a:defRPr sz="1176">
                <a:solidFill>
                  <a:schemeClr val="bg1"/>
                </a:solidFill>
              </a:defRPr>
            </a:lvl3pPr>
            <a:lvl4pPr>
              <a:defRPr sz="1176">
                <a:solidFill>
                  <a:schemeClr val="bg1"/>
                </a:solidFill>
              </a:defRPr>
            </a:lvl4pPr>
            <a:lvl5pPr>
              <a:defRPr sz="1176">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88"/>
            <a:ext cx="1568743" cy="211239"/>
          </a:xfrm>
          <a:prstGeom prst="rect">
            <a:avLst/>
          </a:prstGeom>
          <a:noFill/>
          <a:ln>
            <a:noFill/>
          </a:ln>
        </p:spPr>
        <p:txBody>
          <a:bodyPr wrap="square" lIns="0" tIns="0" rIns="0" bIns="0" rtlCol="0">
            <a:spAutoFit/>
          </a:bodyPr>
          <a:lstStyle/>
          <a:p>
            <a:pPr algn="l"/>
            <a:r>
              <a:rPr lang="en-US" sz="1372" b="1" i="0" spc="0">
                <a:solidFill>
                  <a:schemeClr val="tx1"/>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2"/>
            <a:ext cx="2465168" cy="241415"/>
          </a:xfrm>
          <a:prstGeom prst="rect">
            <a:avLst/>
          </a:prstGeom>
          <a:ln>
            <a:noFill/>
          </a:ln>
        </p:spPr>
        <p:txBody>
          <a:bodyPr tIns="0" rIns="0" bIns="0"/>
          <a:lstStyle>
            <a:lvl1pPr>
              <a:defRPr sz="1568">
                <a:solidFill>
                  <a:schemeClr val="tx1"/>
                </a:solidFill>
                <a:latin typeface="Segoe UI Semilight" panose="020B0402040204020203" pitchFamily="34" charset="0"/>
                <a:cs typeface="Segoe UI Semilight" panose="020B0402040204020203" pitchFamily="34" charset="0"/>
              </a:defRPr>
            </a:lvl1pPr>
            <a:lvl2pPr>
              <a:defRPr sz="1176">
                <a:solidFill>
                  <a:schemeClr val="bg1"/>
                </a:solidFill>
              </a:defRPr>
            </a:lvl2pPr>
            <a:lvl3pPr>
              <a:defRPr sz="1176">
                <a:solidFill>
                  <a:schemeClr val="bg1"/>
                </a:solidFill>
              </a:defRPr>
            </a:lvl3pPr>
            <a:lvl4pPr>
              <a:defRPr sz="1176">
                <a:solidFill>
                  <a:schemeClr val="bg1"/>
                </a:solidFill>
              </a:defRPr>
            </a:lvl4pPr>
            <a:lvl5pPr>
              <a:defRPr sz="1176">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3917A490-55BF-A74D-82B3-37759DA50C7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3313" y="176405"/>
            <a:ext cx="1769031" cy="794522"/>
          </a:xfrm>
          <a:prstGeom prst="rect">
            <a:avLst/>
          </a:prstGeom>
        </p:spPr>
      </p:pic>
      <p:sp>
        <p:nvSpPr>
          <p:cNvPr id="17" name="TextBox 16">
            <a:extLst>
              <a:ext uri="{FF2B5EF4-FFF2-40B4-BE49-F238E27FC236}">
                <a16:creationId xmlns:a16="http://schemas.microsoft.com/office/drawing/2014/main" id="{AAEBEEF1-9DB9-104D-8388-5A154577E4EA}"/>
              </a:ext>
            </a:extLst>
          </p:cNvPr>
          <p:cNvSpPr txBox="1"/>
          <p:nvPr userDrawn="1"/>
        </p:nvSpPr>
        <p:spPr>
          <a:xfrm>
            <a:off x="4288515" y="461947"/>
            <a:ext cx="1477550" cy="244433"/>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solidFill>
                  <a:schemeClr val="tx1"/>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1641819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Contents or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2356562"/>
            <a:ext cx="3618381" cy="1221864"/>
          </a:xfrm>
        </p:spPr>
        <p:txBody>
          <a:bodyPr lIns="0" tIns="0" rIns="0" bIns="0"/>
          <a:lstStyle>
            <a:lvl1pPr>
              <a:lnSpc>
                <a:spcPts val="3529"/>
              </a:lnSpc>
              <a:defRPr sz="274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310933" y="2356563"/>
            <a:ext cx="5756728" cy="3500600"/>
          </a:xfrm>
        </p:spPr>
        <p:txBody>
          <a:bodyPr wrap="square" lIns="0" tIns="0" rIns="0" bIns="0">
            <a:noAutofit/>
          </a:bodyPr>
          <a:lstStyle>
            <a:lvl1pPr marL="0" indent="0" defTabSz="507330">
              <a:spcAft>
                <a:spcPts val="1176"/>
              </a:spcAft>
              <a:buNone/>
              <a:defRPr sz="1372" b="0" i="0" spc="0" baseline="0">
                <a:solidFill>
                  <a:srgbClr val="000000"/>
                </a:solidFill>
                <a:latin typeface="Segoe UI" panose="020B0502040204020203" pitchFamily="34" charset="0"/>
                <a:cs typeface="Segoe UI" panose="020B0502040204020203" pitchFamily="34" charset="0"/>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7" name="TextBox 6">
            <a:extLst>
              <a:ext uri="{FF2B5EF4-FFF2-40B4-BE49-F238E27FC236}">
                <a16:creationId xmlns:a16="http://schemas.microsoft.com/office/drawing/2014/main" id="{5CA45968-FF88-A643-9356-5B6A1D2AB467}"/>
              </a:ext>
            </a:extLst>
          </p:cNvPr>
          <p:cNvSpPr txBox="1"/>
          <p:nvPr userDrawn="1"/>
        </p:nvSpPr>
        <p:spPr>
          <a:xfrm>
            <a:off x="455994" y="461947"/>
            <a:ext cx="1477550" cy="244433"/>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148438040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32950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Intro or Simple 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2356562"/>
            <a:ext cx="3618381" cy="1221864"/>
          </a:xfrm>
        </p:spPr>
        <p:txBody>
          <a:bodyPr lIns="0" tIns="0" rIns="0" bIns="0"/>
          <a:lstStyle>
            <a:lvl1pPr>
              <a:lnSpc>
                <a:spcPts val="3529"/>
              </a:lnSpc>
              <a:defRPr sz="2745" spc="0" baseline="0">
                <a:solidFill>
                  <a:schemeClr val="tx1"/>
                </a:solidFill>
              </a:defRPr>
            </a:lvl1pPr>
          </a:lstStyle>
          <a:p>
            <a:r>
              <a:rPr lang="en-US"/>
              <a:t>Short, medium or long headline option here.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7" name="Text Placeholder 3">
            <a:extLst>
              <a:ext uri="{FF2B5EF4-FFF2-40B4-BE49-F238E27FC236}">
                <a16:creationId xmlns:a16="http://schemas.microsoft.com/office/drawing/2014/main" id="{3C95E9C9-01B6-1E45-B02D-07B21BE3C4D2}"/>
              </a:ext>
            </a:extLst>
          </p:cNvPr>
          <p:cNvSpPr>
            <a:spLocks noGrp="1"/>
          </p:cNvSpPr>
          <p:nvPr>
            <p:ph type="body" sz="quarter" idx="10" hasCustomPrompt="1"/>
          </p:nvPr>
        </p:nvSpPr>
        <p:spPr>
          <a:xfrm>
            <a:off x="4310933" y="2356563"/>
            <a:ext cx="5756728" cy="3500600"/>
          </a:xfrm>
        </p:spPr>
        <p:txBody>
          <a:bodyPr wrap="square" lIns="0" tIns="0" rIns="0" bIns="0">
            <a:noAutofit/>
          </a:bodyPr>
          <a:lstStyle>
            <a:lvl1pPr marL="0" indent="0" defTabSz="507330">
              <a:lnSpc>
                <a:spcPts val="1765"/>
              </a:lnSpc>
              <a:spcAft>
                <a:spcPts val="882"/>
              </a:spcAft>
              <a:buNone/>
              <a:defRPr sz="1372" b="0" i="0" spc="0" baseline="0">
                <a:solidFill>
                  <a:srgbClr val="000000"/>
                </a:solidFill>
                <a:latin typeface="Segoe UI" panose="020B0502040204020203" pitchFamily="34" charset="0"/>
                <a:cs typeface="Segoe UI" panose="020B0502040204020203" pitchFamily="34" charset="0"/>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Body copy Segoe Regular 14/18. Lorem ipsum dolor </a:t>
            </a:r>
            <a:r>
              <a:rPr lang="en-US" err="1"/>
              <a:t>isit</a:t>
            </a:r>
            <a:r>
              <a:rPr lang="en-US"/>
              <a:t>.</a:t>
            </a:r>
          </a:p>
        </p:txBody>
      </p:sp>
      <p:sp>
        <p:nvSpPr>
          <p:cNvPr id="8" name="TextBox 7">
            <a:extLst>
              <a:ext uri="{FF2B5EF4-FFF2-40B4-BE49-F238E27FC236}">
                <a16:creationId xmlns:a16="http://schemas.microsoft.com/office/drawing/2014/main" id="{434FA1E9-F4AA-9042-94C4-1D805B3758AA}"/>
              </a:ext>
            </a:extLst>
          </p:cNvPr>
          <p:cNvSpPr txBox="1"/>
          <p:nvPr userDrawn="1"/>
        </p:nvSpPr>
        <p:spPr>
          <a:xfrm>
            <a:off x="455994" y="461947"/>
            <a:ext cx="1477550" cy="244433"/>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21757008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0757208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778366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7445728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9295837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6337868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7568907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10009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 White + Logo">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A570EB-5B9E-4B41-AA44-15384CC21AF4}"/>
              </a:ext>
            </a:extLst>
          </p:cNvPr>
          <p:cNvSpPr txBox="1"/>
          <p:nvPr userDrawn="1"/>
        </p:nvSpPr>
        <p:spPr>
          <a:xfrm>
            <a:off x="455994" y="461947"/>
            <a:ext cx="1477550" cy="244433"/>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48351521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09966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05025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Blue + Logo">
    <p:bg>
      <p:bgPr>
        <a:solidFill>
          <a:srgbClr val="0078D4"/>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B0918A-5036-0E41-B67B-481F23F7BBB3}"/>
              </a:ext>
            </a:extLst>
          </p:cNvPr>
          <p:cNvSpPr txBox="1"/>
          <p:nvPr userDrawn="1"/>
        </p:nvSpPr>
        <p:spPr>
          <a:xfrm>
            <a:off x="455994" y="461947"/>
            <a:ext cx="1477550" cy="244433"/>
          </a:xfrm>
          <a:prstGeom prst="rect">
            <a:avLst/>
          </a:prstGeom>
          <a:noFill/>
        </p:spPr>
        <p:txBody>
          <a:bodyPr wrap="square" lIns="0" tIns="0" rIns="0" bIns="0" rtlCol="0">
            <a:spAutoFit/>
          </a:bodyPr>
          <a:lstStyle/>
          <a:p>
            <a:pPr algn="l">
              <a:lnSpc>
                <a:spcPct val="90000"/>
              </a:lnSpc>
              <a:spcAft>
                <a:spcPts val="588"/>
              </a:spcAft>
            </a:pPr>
            <a:r>
              <a:rPr lang="en-US" sz="1765" b="1" i="0">
                <a:solidFill>
                  <a:schemeClr val="bg1"/>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15397241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252524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Black + Logo">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B255B5-38F8-034A-B085-E6644198E790}"/>
              </a:ext>
            </a:extLst>
          </p:cNvPr>
          <p:cNvSpPr txBox="1"/>
          <p:nvPr userDrawn="1"/>
        </p:nvSpPr>
        <p:spPr>
          <a:xfrm>
            <a:off x="455994" y="461947"/>
            <a:ext cx="1477550" cy="244433"/>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a:t>
            </a:r>
            <a:r>
              <a:rPr lang="en-US" sz="1765" b="1" i="0">
                <a:solidFill>
                  <a:schemeClr val="bg1"/>
                </a:solidFill>
                <a:latin typeface="Segoe UI Semibold" panose="020B0502040204020203" pitchFamily="34" charset="0"/>
                <a:cs typeface="Segoe UI Semibold" panose="020B0502040204020203" pitchFamily="34" charset="0"/>
              </a:rPr>
              <a:t> Data</a:t>
            </a:r>
          </a:p>
        </p:txBody>
      </p:sp>
    </p:spTree>
    <p:extLst>
      <p:ext uri="{BB962C8B-B14F-4D97-AF65-F5344CB8AC3E}">
        <p14:creationId xmlns:p14="http://schemas.microsoft.com/office/powerpoint/2010/main" val="122852901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Logo White">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78584F-F50A-FE49-A78B-FA4E8DB68878}"/>
              </a:ext>
            </a:extLst>
          </p:cNvPr>
          <p:cNvSpPr>
            <a:spLocks noGrp="1"/>
          </p:cNvSpPr>
          <p:nvPr>
            <p:ph type="title" hasCustomPrompt="1"/>
          </p:nvPr>
        </p:nvSpPr>
        <p:spPr>
          <a:xfrm>
            <a:off x="476825" y="1923724"/>
            <a:ext cx="9590836" cy="1793104"/>
          </a:xfrm>
          <a:noFill/>
        </p:spPr>
        <p:txBody>
          <a:bodyPr lIns="0" tIns="0" rIns="0" bIns="0" anchor="b" anchorCtr="0"/>
          <a:lstStyle>
            <a:lvl1pPr>
              <a:defRPr sz="4705" strike="noStrike" spc="-49" baseline="0">
                <a:solidFill>
                  <a:schemeClr val="tx1"/>
                </a:solidFill>
              </a:defRPr>
            </a:lvl1pPr>
          </a:lstStyle>
          <a:p>
            <a:r>
              <a:rPr lang="en-US"/>
              <a:t>Section title divider</a:t>
            </a:r>
          </a:p>
        </p:txBody>
      </p:sp>
      <p:sp>
        <p:nvSpPr>
          <p:cNvPr id="7" name="TextBox 6">
            <a:extLst>
              <a:ext uri="{FF2B5EF4-FFF2-40B4-BE49-F238E27FC236}">
                <a16:creationId xmlns:a16="http://schemas.microsoft.com/office/drawing/2014/main" id="{B3C641E5-1D6B-0344-A41B-574B7F1BCA5D}"/>
              </a:ext>
            </a:extLst>
          </p:cNvPr>
          <p:cNvSpPr txBox="1"/>
          <p:nvPr userDrawn="1"/>
        </p:nvSpPr>
        <p:spPr>
          <a:xfrm>
            <a:off x="455994" y="461947"/>
            <a:ext cx="1477550" cy="244433"/>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2368092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Clean White">
    <p:bg>
      <p:bgRef idx="1001">
        <a:schemeClr val="bg1"/>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0C94A7-EC70-744A-A2BC-C821120951F7}"/>
              </a:ext>
            </a:extLst>
          </p:cNvPr>
          <p:cNvSpPr>
            <a:spLocks noGrp="1"/>
          </p:cNvSpPr>
          <p:nvPr>
            <p:ph type="title" hasCustomPrompt="1"/>
          </p:nvPr>
        </p:nvSpPr>
        <p:spPr>
          <a:xfrm>
            <a:off x="476825" y="1923724"/>
            <a:ext cx="9590836" cy="1793104"/>
          </a:xfrm>
          <a:noFill/>
        </p:spPr>
        <p:txBody>
          <a:bodyPr lIns="0" tIns="0" rIns="0" bIns="0" anchor="b" anchorCtr="0"/>
          <a:lstStyle>
            <a:lvl1pPr>
              <a:defRPr sz="4705" strike="noStrike" spc="-49" baseline="0">
                <a:solidFill>
                  <a:schemeClr val="tx1"/>
                </a:solidFill>
              </a:defRPr>
            </a:lvl1pPr>
          </a:lstStyle>
          <a:p>
            <a:r>
              <a:rPr lang="en-US"/>
              <a:t>Section title divider</a:t>
            </a:r>
          </a:p>
        </p:txBody>
      </p:sp>
    </p:spTree>
    <p:extLst>
      <p:ext uri="{BB962C8B-B14F-4D97-AF65-F5344CB8AC3E}">
        <p14:creationId xmlns:p14="http://schemas.microsoft.com/office/powerpoint/2010/main" val="4165754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Image White">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9269B4-A108-D54D-A7F2-1AAA1B48E4E9}"/>
              </a:ext>
            </a:extLst>
          </p:cNvPr>
          <p:cNvSpPr>
            <a:spLocks noGrp="1"/>
          </p:cNvSpPr>
          <p:nvPr>
            <p:ph type="title" hasCustomPrompt="1"/>
          </p:nvPr>
        </p:nvSpPr>
        <p:spPr>
          <a:xfrm>
            <a:off x="476825" y="1168943"/>
            <a:ext cx="5521129" cy="2547885"/>
          </a:xfrm>
          <a:noFill/>
        </p:spPr>
        <p:txBody>
          <a:bodyPr lIns="0" tIns="0" rIns="0" bIns="0" anchor="b" anchorCtr="0"/>
          <a:lstStyle>
            <a:lvl1pPr>
              <a:defRPr sz="4705" strike="noStrike" spc="-49" baseline="0">
                <a:solidFill>
                  <a:schemeClr val="bg1"/>
                </a:solidFill>
              </a:defRPr>
            </a:lvl1pPr>
          </a:lstStyle>
          <a:p>
            <a:r>
              <a:rPr lang="en-US"/>
              <a:t>Section title divider</a:t>
            </a:r>
          </a:p>
        </p:txBody>
      </p:sp>
      <p:sp>
        <p:nvSpPr>
          <p:cNvPr id="10" name="Picture Placeholder 3">
            <a:extLst>
              <a:ext uri="{FF2B5EF4-FFF2-40B4-BE49-F238E27FC236}">
                <a16:creationId xmlns:a16="http://schemas.microsoft.com/office/drawing/2014/main" id="{580BE590-E2CA-D447-8C93-0D1831CE3820}"/>
              </a:ext>
            </a:extLst>
          </p:cNvPr>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197724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Logo Blue">
    <p:bg>
      <p:bgPr>
        <a:solidFill>
          <a:srgbClr val="00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C5219AC-11FC-E947-917C-9CA98498870A}"/>
              </a:ext>
            </a:extLst>
          </p:cNvPr>
          <p:cNvSpPr>
            <a:spLocks noGrp="1"/>
          </p:cNvSpPr>
          <p:nvPr>
            <p:ph type="title" hasCustomPrompt="1"/>
          </p:nvPr>
        </p:nvSpPr>
        <p:spPr>
          <a:xfrm>
            <a:off x="476825" y="1923724"/>
            <a:ext cx="9590836" cy="1793104"/>
          </a:xfrm>
          <a:noFill/>
        </p:spPr>
        <p:txBody>
          <a:bodyPr lIns="0" tIns="0" rIns="0" bIns="0" anchor="b" anchorCtr="0"/>
          <a:lstStyle>
            <a:lvl1pPr>
              <a:defRPr sz="4705" strike="noStrike" spc="-49" baseline="0">
                <a:solidFill>
                  <a:schemeClr val="tx1"/>
                </a:solidFill>
              </a:defRPr>
            </a:lvl1pPr>
          </a:lstStyle>
          <a:p>
            <a:r>
              <a:rPr lang="en-US"/>
              <a:t>Section title divider</a:t>
            </a:r>
          </a:p>
        </p:txBody>
      </p:sp>
      <p:sp>
        <p:nvSpPr>
          <p:cNvPr id="8" name="TextBox 7">
            <a:extLst>
              <a:ext uri="{FF2B5EF4-FFF2-40B4-BE49-F238E27FC236}">
                <a16:creationId xmlns:a16="http://schemas.microsoft.com/office/drawing/2014/main" id="{7AA945C6-BAD1-7046-8472-0546C4FA920C}"/>
              </a:ext>
            </a:extLst>
          </p:cNvPr>
          <p:cNvSpPr txBox="1"/>
          <p:nvPr userDrawn="1"/>
        </p:nvSpPr>
        <p:spPr>
          <a:xfrm>
            <a:off x="455994" y="461947"/>
            <a:ext cx="1477550" cy="244433"/>
          </a:xfrm>
          <a:prstGeom prst="rect">
            <a:avLst/>
          </a:prstGeom>
          <a:noFill/>
        </p:spPr>
        <p:txBody>
          <a:bodyPr wrap="square" lIns="0" tIns="0" rIns="0" bIns="0" rtlCol="0">
            <a:spAutoFit/>
          </a:bodyPr>
          <a:lstStyle/>
          <a:p>
            <a:pPr algn="l">
              <a:lnSpc>
                <a:spcPct val="90000"/>
              </a:lnSpc>
              <a:spcAft>
                <a:spcPts val="588"/>
              </a:spcAft>
            </a:pPr>
            <a:r>
              <a:rPr lang="en-US" sz="1765" b="1" i="0">
                <a:solidFill>
                  <a:schemeClr val="tx1"/>
                </a:solidFill>
                <a:latin typeface="Segoe UI Semibold" panose="020B0502040204020203" pitchFamily="34" charset="0"/>
                <a:cs typeface="Segoe UI Semibold" panose="020B0502040204020203" pitchFamily="34" charset="0"/>
              </a:rPr>
              <a:t>Azure </a:t>
            </a:r>
            <a:r>
              <a:rPr lang="en-US" sz="1765" b="1" i="0">
                <a:solidFill>
                  <a:schemeClr val="bg1"/>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1415288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Clean Blue">
    <p:bg>
      <p:bgPr>
        <a:solidFill>
          <a:srgbClr val="00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C45DEED-3743-FA4E-B7B7-3F6C8A033BD4}"/>
              </a:ext>
            </a:extLst>
          </p:cNvPr>
          <p:cNvSpPr>
            <a:spLocks noGrp="1"/>
          </p:cNvSpPr>
          <p:nvPr>
            <p:ph type="title" hasCustomPrompt="1"/>
          </p:nvPr>
        </p:nvSpPr>
        <p:spPr>
          <a:xfrm>
            <a:off x="476825" y="1923724"/>
            <a:ext cx="9590836" cy="1793104"/>
          </a:xfrm>
          <a:noFill/>
        </p:spPr>
        <p:txBody>
          <a:bodyPr lIns="0" tIns="0" rIns="0" bIns="0" anchor="b" anchorCtr="0"/>
          <a:lstStyle>
            <a:lvl1pPr>
              <a:defRPr sz="4705" strike="noStrike" spc="-49" baseline="0">
                <a:solidFill>
                  <a:schemeClr val="tx1"/>
                </a:solidFill>
              </a:defRPr>
            </a:lvl1pPr>
          </a:lstStyle>
          <a:p>
            <a:r>
              <a:rPr lang="en-US"/>
              <a:t>Section title divider</a:t>
            </a:r>
          </a:p>
        </p:txBody>
      </p:sp>
    </p:spTree>
    <p:extLst>
      <p:ext uri="{BB962C8B-B14F-4D97-AF65-F5344CB8AC3E}">
        <p14:creationId xmlns:p14="http://schemas.microsoft.com/office/powerpoint/2010/main" val="680980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Image Blue">
    <p:bg>
      <p:bgPr>
        <a:solidFill>
          <a:srgbClr val="0078D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9269B4-A108-D54D-A7F2-1AAA1B48E4E9}"/>
              </a:ext>
            </a:extLst>
          </p:cNvPr>
          <p:cNvSpPr>
            <a:spLocks noGrp="1"/>
          </p:cNvSpPr>
          <p:nvPr>
            <p:ph type="title" hasCustomPrompt="1"/>
          </p:nvPr>
        </p:nvSpPr>
        <p:spPr>
          <a:xfrm>
            <a:off x="476825" y="1168943"/>
            <a:ext cx="5521129" cy="2547885"/>
          </a:xfrm>
          <a:noFill/>
        </p:spPr>
        <p:txBody>
          <a:bodyPr lIns="0" tIns="0" rIns="0" bIns="0" anchor="b" anchorCtr="0"/>
          <a:lstStyle>
            <a:lvl1pPr>
              <a:defRPr sz="4705" strike="noStrike" spc="-49" baseline="0">
                <a:solidFill>
                  <a:schemeClr val="tx1"/>
                </a:solidFill>
              </a:defRPr>
            </a:lvl1pPr>
          </a:lstStyle>
          <a:p>
            <a:r>
              <a:rPr lang="en-US"/>
              <a:t>Section title divider</a:t>
            </a:r>
          </a:p>
        </p:txBody>
      </p:sp>
      <p:sp>
        <p:nvSpPr>
          <p:cNvPr id="10" name="Picture Placeholder 3">
            <a:extLst>
              <a:ext uri="{FF2B5EF4-FFF2-40B4-BE49-F238E27FC236}">
                <a16:creationId xmlns:a16="http://schemas.microsoft.com/office/drawing/2014/main" id="{580BE590-E2CA-D447-8C93-0D1831CE3820}"/>
              </a:ext>
            </a:extLst>
          </p:cNvPr>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600463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Logo Black">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8E7635B-3476-E94D-A1D5-0A6A6A830726}"/>
              </a:ext>
            </a:extLst>
          </p:cNvPr>
          <p:cNvSpPr>
            <a:spLocks noGrp="1"/>
          </p:cNvSpPr>
          <p:nvPr>
            <p:ph type="title" hasCustomPrompt="1"/>
          </p:nvPr>
        </p:nvSpPr>
        <p:spPr>
          <a:xfrm>
            <a:off x="476825" y="1923724"/>
            <a:ext cx="9590836" cy="1793104"/>
          </a:xfrm>
          <a:noFill/>
        </p:spPr>
        <p:txBody>
          <a:bodyPr lIns="0" tIns="0" rIns="0" bIns="0" anchor="b" anchorCtr="0"/>
          <a:lstStyle>
            <a:lvl1pPr>
              <a:defRPr sz="4705" strike="noStrike" spc="-49" baseline="0">
                <a:solidFill>
                  <a:schemeClr val="tx1"/>
                </a:solidFill>
              </a:defRPr>
            </a:lvl1pPr>
          </a:lstStyle>
          <a:p>
            <a:r>
              <a:rPr lang="en-US"/>
              <a:t>Section title divider</a:t>
            </a:r>
          </a:p>
        </p:txBody>
      </p:sp>
      <p:sp>
        <p:nvSpPr>
          <p:cNvPr id="7" name="TextBox 6">
            <a:extLst>
              <a:ext uri="{FF2B5EF4-FFF2-40B4-BE49-F238E27FC236}">
                <a16:creationId xmlns:a16="http://schemas.microsoft.com/office/drawing/2014/main" id="{CCF9D312-C0AE-6F46-8A3E-61024E7BF667}"/>
              </a:ext>
            </a:extLst>
          </p:cNvPr>
          <p:cNvSpPr txBox="1"/>
          <p:nvPr userDrawn="1"/>
        </p:nvSpPr>
        <p:spPr>
          <a:xfrm>
            <a:off x="455994" y="461947"/>
            <a:ext cx="1477550" cy="244433"/>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a:t>
            </a:r>
            <a:r>
              <a:rPr lang="en-US" sz="1765" b="1" i="0">
                <a:solidFill>
                  <a:schemeClr val="bg1"/>
                </a:solidFill>
                <a:latin typeface="Segoe UI Semibold" panose="020B0502040204020203" pitchFamily="34" charset="0"/>
                <a:cs typeface="Segoe UI Semibold" panose="020B0502040204020203" pitchFamily="34" charset="0"/>
              </a:rPr>
              <a:t> </a:t>
            </a:r>
            <a:r>
              <a:rPr lang="en-US" sz="1765" b="1" i="0">
                <a:solidFill>
                  <a:schemeClr val="tx1"/>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218756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8685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ection Title Clean Black">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127ED8-C22C-9D40-A922-3EA56AA2B96F}"/>
              </a:ext>
            </a:extLst>
          </p:cNvPr>
          <p:cNvSpPr>
            <a:spLocks noGrp="1"/>
          </p:cNvSpPr>
          <p:nvPr>
            <p:ph type="title" hasCustomPrompt="1"/>
          </p:nvPr>
        </p:nvSpPr>
        <p:spPr>
          <a:xfrm>
            <a:off x="476825" y="1923724"/>
            <a:ext cx="9590836" cy="1793104"/>
          </a:xfrm>
          <a:noFill/>
        </p:spPr>
        <p:txBody>
          <a:bodyPr lIns="0" tIns="0" rIns="0" bIns="0" anchor="b" anchorCtr="0"/>
          <a:lstStyle>
            <a:lvl1pPr>
              <a:defRPr sz="4705" strike="noStrike" spc="-49" baseline="0">
                <a:solidFill>
                  <a:schemeClr val="tx1"/>
                </a:solidFill>
              </a:defRPr>
            </a:lvl1pPr>
          </a:lstStyle>
          <a:p>
            <a:r>
              <a:rPr lang="en-US"/>
              <a:t>Section title divider</a:t>
            </a:r>
          </a:p>
        </p:txBody>
      </p:sp>
    </p:spTree>
    <p:extLst>
      <p:ext uri="{BB962C8B-B14F-4D97-AF65-F5344CB8AC3E}">
        <p14:creationId xmlns:p14="http://schemas.microsoft.com/office/powerpoint/2010/main" val="66382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Title Image Black">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9269B4-A108-D54D-A7F2-1AAA1B48E4E9}"/>
              </a:ext>
            </a:extLst>
          </p:cNvPr>
          <p:cNvSpPr>
            <a:spLocks noGrp="1"/>
          </p:cNvSpPr>
          <p:nvPr>
            <p:ph type="title" hasCustomPrompt="1"/>
          </p:nvPr>
        </p:nvSpPr>
        <p:spPr>
          <a:xfrm>
            <a:off x="476825" y="1168943"/>
            <a:ext cx="5521129" cy="2547885"/>
          </a:xfrm>
          <a:noFill/>
        </p:spPr>
        <p:txBody>
          <a:bodyPr lIns="0" tIns="0" rIns="0" bIns="0" anchor="b" anchorCtr="0"/>
          <a:lstStyle>
            <a:lvl1pPr>
              <a:defRPr sz="4705" strike="noStrike" spc="-49" baseline="0">
                <a:solidFill>
                  <a:schemeClr val="tx1"/>
                </a:solidFill>
              </a:defRPr>
            </a:lvl1pPr>
          </a:lstStyle>
          <a:p>
            <a:r>
              <a:rPr lang="en-US"/>
              <a:t>Section title divider</a:t>
            </a:r>
          </a:p>
        </p:txBody>
      </p:sp>
      <p:sp>
        <p:nvSpPr>
          <p:cNvPr id="10" name="Picture Placeholder 3">
            <a:extLst>
              <a:ext uri="{FF2B5EF4-FFF2-40B4-BE49-F238E27FC236}">
                <a16:creationId xmlns:a16="http://schemas.microsoft.com/office/drawing/2014/main" id="{580BE590-E2CA-D447-8C93-0D1831CE3820}"/>
              </a:ext>
            </a:extLst>
          </p:cNvPr>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3862071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4822951" cy="402359"/>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02946956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303151" y="0"/>
            <a:ext cx="7888849"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7"/>
            <a:ext cx="3348831" cy="402359"/>
          </a:xfrm>
        </p:spPr>
        <p:txBody>
          <a:bodyPr wrap="square" lIns="0" tIns="0" rIns="0" bIns="0">
            <a:spAutoFit/>
          </a:bodyPr>
          <a:lstStyle>
            <a:lvl1pPr>
              <a:lnSpc>
                <a:spcPts val="3137"/>
              </a:lnSpc>
              <a:defRPr sz="2745" baseline="0">
                <a:solidFill>
                  <a:schemeClr val="tx1"/>
                </a:solidFill>
              </a:defRPr>
            </a:lvl1pPr>
          </a:lstStyle>
          <a:p>
            <a:r>
              <a:rPr lang="en-US"/>
              <a:t>Photo layout 2</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739889"/>
            <a:ext cx="3348831" cy="3111236"/>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3348831"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14881931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378016" y="0"/>
            <a:ext cx="9813984"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9" name="Text Placeholder 6">
            <a:extLst>
              <a:ext uri="{FF2B5EF4-FFF2-40B4-BE49-F238E27FC236}">
                <a16:creationId xmlns:a16="http://schemas.microsoft.com/office/drawing/2014/main" id="{86E1E254-DD8D-7649-AD17-2A079D9CE19F}"/>
              </a:ext>
            </a:extLst>
          </p:cNvPr>
          <p:cNvSpPr>
            <a:spLocks noGrp="1"/>
          </p:cNvSpPr>
          <p:nvPr>
            <p:ph type="body" sz="quarter" idx="12" hasCustomPrompt="1"/>
          </p:nvPr>
        </p:nvSpPr>
        <p:spPr>
          <a:xfrm>
            <a:off x="455996" y="440494"/>
            <a:ext cx="1643445" cy="301770"/>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b="0" i="0" spc="0">
                <a:solidFill>
                  <a:schemeClr val="tx1"/>
                </a:solidFill>
              </a:defRPr>
            </a:lvl2pPr>
            <a:lvl3pPr marL="448193" indent="0">
              <a:buNone/>
              <a:defRPr/>
            </a:lvl3pPr>
            <a:lvl4pPr marL="672290" indent="0">
              <a:buNone/>
              <a:defRPr/>
            </a:lvl4pPr>
            <a:lvl5pPr marL="0" indent="0">
              <a:lnSpc>
                <a:spcPts val="1176"/>
              </a:lnSpc>
              <a:spcBef>
                <a:spcPts val="588"/>
              </a:spcBef>
              <a:buNone/>
              <a:defRPr sz="980" b="0" i="0">
                <a:latin typeface="Segoe UI" panose="020B0502040204020203" pitchFamily="34" charset="0"/>
                <a:cs typeface="Segoe UI" panose="020B0502040204020203" pitchFamily="34" charset="0"/>
              </a:defRPr>
            </a:lvl5pPr>
          </a:lstStyle>
          <a:p>
            <a:pPr lvl="4"/>
            <a:r>
              <a:rPr lang="en-US"/>
              <a:t>Photo layout 3. Small caption: Segoe UI Bold 10/12</a:t>
            </a:r>
          </a:p>
        </p:txBody>
      </p:sp>
    </p:spTree>
    <p:extLst>
      <p:ext uri="{BB962C8B-B14F-4D97-AF65-F5344CB8AC3E}">
        <p14:creationId xmlns:p14="http://schemas.microsoft.com/office/powerpoint/2010/main" val="418576965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Photo Layout 4">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4</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6549558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Photo Layout 5">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5541959" cy="3511495"/>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5</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6" name="Text Placeholder 4">
            <a:extLst>
              <a:ext uri="{FF2B5EF4-FFF2-40B4-BE49-F238E27FC236}">
                <a16:creationId xmlns:a16="http://schemas.microsoft.com/office/drawing/2014/main" id="{A317E240-1936-A34E-8D6C-753965CBA565}"/>
              </a:ext>
            </a:extLst>
          </p:cNvPr>
          <p:cNvSpPr>
            <a:spLocks noGrp="1"/>
          </p:cNvSpPr>
          <p:nvPr>
            <p:ph type="body" sz="quarter" idx="13" hasCustomPrompt="1"/>
          </p:nvPr>
        </p:nvSpPr>
        <p:spPr>
          <a:xfrm>
            <a:off x="6443833" y="2976188"/>
            <a:ext cx="3348831" cy="3111236"/>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Text Placeholder 3">
            <a:extLst>
              <a:ext uri="{FF2B5EF4-FFF2-40B4-BE49-F238E27FC236}">
                <a16:creationId xmlns:a16="http://schemas.microsoft.com/office/drawing/2014/main" id="{7E51DA2F-FE7C-EB42-85C6-BAF87566CFB8}"/>
              </a:ext>
            </a:extLst>
          </p:cNvPr>
          <p:cNvSpPr>
            <a:spLocks noGrp="1"/>
          </p:cNvSpPr>
          <p:nvPr>
            <p:ph type="body" sz="quarter" idx="15" hasCustomPrompt="1"/>
          </p:nvPr>
        </p:nvSpPr>
        <p:spPr>
          <a:xfrm>
            <a:off x="6443834" y="2158886"/>
            <a:ext cx="3348831"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Tree>
    <p:extLst>
      <p:ext uri="{BB962C8B-B14F-4D97-AF65-F5344CB8AC3E}">
        <p14:creationId xmlns:p14="http://schemas.microsoft.com/office/powerpoint/2010/main" val="34547801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636623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1992595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299272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871061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9849658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530257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losing Slide White">
    <p:bg>
      <p:bgPr>
        <a:solidFill>
          <a:schemeClr val="bg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tx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tx1"/>
                </a:solidFill>
              </a:defRPr>
            </a:lvl1pPr>
          </a:lstStyle>
          <a:p>
            <a:r>
              <a:rPr lang="en-US"/>
              <a:t>Thank you.</a:t>
            </a:r>
          </a:p>
        </p:txBody>
      </p:sp>
      <p:pic>
        <p:nvPicPr>
          <p:cNvPr id="6" name="Picture 5">
            <a:extLst>
              <a:ext uri="{FF2B5EF4-FFF2-40B4-BE49-F238E27FC236}">
                <a16:creationId xmlns:a16="http://schemas.microsoft.com/office/drawing/2014/main" id="{07C2040B-0ADD-A24C-848E-70EA488158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5"/>
            <a:ext cx="1769032" cy="794522"/>
          </a:xfrm>
          <a:prstGeom prst="rect">
            <a:avLst/>
          </a:prstGeom>
        </p:spPr>
      </p:pic>
      <p:sp>
        <p:nvSpPr>
          <p:cNvPr id="8" name="TextBox 7">
            <a:extLst>
              <a:ext uri="{FF2B5EF4-FFF2-40B4-BE49-F238E27FC236}">
                <a16:creationId xmlns:a16="http://schemas.microsoft.com/office/drawing/2014/main" id="{C97731E1-9EDB-804E-8FEC-A51E590594F9}"/>
              </a:ext>
            </a:extLst>
          </p:cNvPr>
          <p:cNvSpPr txBox="1"/>
          <p:nvPr userDrawn="1"/>
        </p:nvSpPr>
        <p:spPr>
          <a:xfrm>
            <a:off x="10295808" y="461947"/>
            <a:ext cx="1477550" cy="244433"/>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4239787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losing Slide Blue">
    <p:bg>
      <p:bgPr>
        <a:solidFill>
          <a:srgbClr val="0078D4"/>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E792B62C-C3AF-7B42-9D7C-1280A97373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5"/>
            <a:ext cx="1769031" cy="794522"/>
          </a:xfrm>
          <a:prstGeom prst="rect">
            <a:avLst/>
          </a:prstGeom>
        </p:spPr>
      </p:pic>
      <p:sp>
        <p:nvSpPr>
          <p:cNvPr id="8" name="TextBox 7">
            <a:extLst>
              <a:ext uri="{FF2B5EF4-FFF2-40B4-BE49-F238E27FC236}">
                <a16:creationId xmlns:a16="http://schemas.microsoft.com/office/drawing/2014/main" id="{173744D5-D820-9643-8565-B36F2AAA6DAE}"/>
              </a:ext>
            </a:extLst>
          </p:cNvPr>
          <p:cNvSpPr txBox="1"/>
          <p:nvPr userDrawn="1"/>
        </p:nvSpPr>
        <p:spPr>
          <a:xfrm>
            <a:off x="10295808" y="461947"/>
            <a:ext cx="1477550" cy="244433"/>
          </a:xfrm>
          <a:prstGeom prst="rect">
            <a:avLst/>
          </a:prstGeom>
          <a:noFill/>
        </p:spPr>
        <p:txBody>
          <a:bodyPr wrap="square" lIns="0" tIns="0" rIns="0" bIns="0" rtlCol="0">
            <a:spAutoFit/>
          </a:bodyPr>
          <a:lstStyle/>
          <a:p>
            <a:pPr algn="r">
              <a:lnSpc>
                <a:spcPct val="90000"/>
              </a:lnSpc>
              <a:spcAft>
                <a:spcPts val="588"/>
              </a:spcAft>
            </a:pPr>
            <a:r>
              <a:rPr lang="en-US" sz="1765" b="1" i="0">
                <a:solidFill>
                  <a:schemeClr val="bg1"/>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1850256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AD20EF-1DDD-4439-B611-A1E775BFA794}"/>
              </a:ext>
            </a:extLst>
          </p:cNvPr>
          <p:cNvSpPr>
            <a:spLocks noGrp="1"/>
          </p:cNvSpPr>
          <p:nvPr>
            <p:ph type="title"/>
          </p:nvPr>
        </p:nvSpPr>
        <p:spPr/>
        <p:txBody>
          <a:bodyPr anchor="t"/>
          <a:lstStyle/>
          <a:p>
            <a:r>
              <a:rPr lang="en-US"/>
              <a:t>Click to edit Master title style</a:t>
            </a:r>
          </a:p>
        </p:txBody>
      </p:sp>
    </p:spTree>
    <p:extLst>
      <p:ext uri="{BB962C8B-B14F-4D97-AF65-F5344CB8AC3E}">
        <p14:creationId xmlns:p14="http://schemas.microsoft.com/office/powerpoint/2010/main" val="319361767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E192C5-6CC0-466D-9193-56CE2DC08B6C}"/>
              </a:ext>
            </a:extLst>
          </p:cNvPr>
          <p:cNvSpPr>
            <a:spLocks noGrp="1"/>
          </p:cNvSpPr>
          <p:nvPr>
            <p:ph type="dt" sz="half" idx="10"/>
          </p:nvPr>
        </p:nvSpPr>
        <p:spPr/>
        <p:txBody>
          <a:bodyPr/>
          <a:lstStyle/>
          <a:p>
            <a:fld id="{DAB33F91-2D0A-4EB1-A6B5-2553B4537154}" type="datetimeFigureOut">
              <a:rPr lang="en-US" smtClean="0"/>
              <a:t>7/29/2022</a:t>
            </a:fld>
            <a:endParaRPr lang="en-US"/>
          </a:p>
        </p:txBody>
      </p:sp>
      <p:sp>
        <p:nvSpPr>
          <p:cNvPr id="3" name="Footer Placeholder 2">
            <a:extLst>
              <a:ext uri="{FF2B5EF4-FFF2-40B4-BE49-F238E27FC236}">
                <a16:creationId xmlns:a16="http://schemas.microsoft.com/office/drawing/2014/main" id="{3E0A7B24-B4B7-4D4B-AEF8-A67EC9148A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09163E-3B30-46C3-B3C5-09CBF75127F6}"/>
              </a:ext>
            </a:extLst>
          </p:cNvPr>
          <p:cNvSpPr>
            <a:spLocks noGrp="1"/>
          </p:cNvSpPr>
          <p:nvPr>
            <p:ph type="sldNum" sz="quarter" idx="12"/>
          </p:nvPr>
        </p:nvSpPr>
        <p:spPr/>
        <p:txBody>
          <a:bodyPr/>
          <a:lstStyle/>
          <a:p>
            <a:fld id="{9143B9C7-92EF-45F2-BA4C-72F7D1650885}" type="slidenum">
              <a:rPr lang="en-US" smtClean="0"/>
              <a:t>‹#›</a:t>
            </a:fld>
            <a:endParaRPr lang="en-US"/>
          </a:p>
        </p:txBody>
      </p:sp>
    </p:spTree>
    <p:extLst>
      <p:ext uri="{BB962C8B-B14F-4D97-AF65-F5344CB8AC3E}">
        <p14:creationId xmlns:p14="http://schemas.microsoft.com/office/powerpoint/2010/main" val="327152922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6_centered title">
    <p:bg>
      <p:bgRef idx="1001">
        <a:schemeClr val="bg1"/>
      </p:bgRef>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C111E33-E2B8-4433-B386-6717E408133B}"/>
              </a:ext>
            </a:extLst>
          </p:cNvPr>
          <p:cNvSpPr>
            <a:spLocks noGrp="1"/>
          </p:cNvSpPr>
          <p:nvPr>
            <p:ph type="body" sz="quarter" idx="10"/>
          </p:nvPr>
        </p:nvSpPr>
        <p:spPr>
          <a:xfrm>
            <a:off x="584202" y="1011198"/>
            <a:ext cx="4962525" cy="553998"/>
          </a:xfrm>
        </p:spPr>
        <p:txBody>
          <a:bodyPr/>
          <a:lstStyle>
            <a:lvl1pPr marL="0" indent="0">
              <a:buNone/>
              <a:defRPr sz="2400">
                <a:solidFill>
                  <a:schemeClr val="tx1"/>
                </a:solidFill>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F57A45A5-32CB-4A20-B03A-8EFC583A5B76}"/>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B2E4E74B-A231-455A-810F-B196842E8F39}"/>
              </a:ext>
            </a:extLst>
          </p:cNvPr>
          <p:cNvSpPr>
            <a:spLocks noGrp="1"/>
          </p:cNvSpPr>
          <p:nvPr>
            <p:ph type="ftr" sz="quarter" idx="3"/>
          </p:nvPr>
        </p:nvSpPr>
        <p:spPr>
          <a:xfrm>
            <a:off x="361840" y="6449766"/>
            <a:ext cx="11586711" cy="118279"/>
          </a:xfrm>
          <a:prstGeom prst="rect">
            <a:avLst/>
          </a:prstGeom>
        </p:spPr>
        <p:txBody>
          <a:bodyPr/>
          <a:lstStyle>
            <a:lvl1pPr>
              <a:defRPr sz="1200"/>
            </a:lvl1pPr>
          </a:lstStyle>
          <a:p>
            <a:pPr>
              <a:spcAft>
                <a:spcPts val="588"/>
              </a:spcAft>
            </a:pPr>
            <a:r>
              <a:rPr lang="en-US">
                <a:solidFill>
                  <a:schemeClr val="bg1">
                    <a:lumMod val="65000"/>
                  </a:schemeClr>
                </a:solidFill>
              </a:rPr>
              <a:t>MICROSOFT CONFIDENTIAL: INTERNAL ONLY</a:t>
            </a:r>
          </a:p>
        </p:txBody>
      </p:sp>
    </p:spTree>
    <p:extLst>
      <p:ext uri="{BB962C8B-B14F-4D97-AF65-F5344CB8AC3E}">
        <p14:creationId xmlns:p14="http://schemas.microsoft.com/office/powerpoint/2010/main" val="2245284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2875524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090729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0433695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59305804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9287140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5388844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4508355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3980269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2188767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4818197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7205285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8919927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Cover v2">
    <p:bg>
      <p:bgPr>
        <a:solidFill>
          <a:schemeClr val="tx1"/>
        </a:solidFill>
        <a:effectLst/>
      </p:bgPr>
    </p:bg>
    <p:spTree>
      <p:nvGrpSpPr>
        <p:cNvPr id="1" name=""/>
        <p:cNvGrpSpPr/>
        <p:nvPr/>
      </p:nvGrpSpPr>
      <p:grpSpPr>
        <a:xfrm>
          <a:off x="0" y="0"/>
          <a:ext cx="0" cy="0"/>
          <a:chOff x="0" y="0"/>
          <a:chExt cx="0" cy="0"/>
        </a:xfrm>
      </p:grpSpPr>
      <p:pic>
        <p:nvPicPr>
          <p:cNvPr id="8" name="Picture 7" descr="A person sitting at a table looking at a computer&#10;&#10;Description automatically generated">
            <a:extLst>
              <a:ext uri="{FF2B5EF4-FFF2-40B4-BE49-F238E27FC236}">
                <a16:creationId xmlns:a16="http://schemas.microsoft.com/office/drawing/2014/main" id="{0895133C-54D8-4F41-A7CF-001828BEE55D}"/>
              </a:ext>
            </a:extLst>
          </p:cNvPr>
          <p:cNvPicPr>
            <a:picLocks noChangeAspect="1"/>
          </p:cNvPicPr>
          <p:nvPr userDrawn="1"/>
        </p:nvPicPr>
        <p:blipFill rotWithShape="1">
          <a:blip r:embed="rId2"/>
          <a:srcRect l="-18798" t="13965" r="18796" b="13965"/>
          <a:stretch/>
        </p:blipFill>
        <p:spPr>
          <a:xfrm>
            <a:off x="0" y="0"/>
            <a:ext cx="12192000" cy="6858000"/>
          </a:xfrm>
          <a:prstGeom prst="rect">
            <a:avLst/>
          </a:prstGeom>
        </p:spPr>
      </p:pic>
      <p:sp>
        <p:nvSpPr>
          <p:cNvPr id="10" name="Picture Placeholder 9">
            <a:extLst>
              <a:ext uri="{FF2B5EF4-FFF2-40B4-BE49-F238E27FC236}">
                <a16:creationId xmlns:a16="http://schemas.microsoft.com/office/drawing/2014/main" id="{05E73087-D6F3-E048-953C-8DFACEE2DACC}"/>
              </a:ext>
            </a:extLst>
          </p:cNvPr>
          <p:cNvSpPr>
            <a:spLocks noGrp="1"/>
          </p:cNvSpPr>
          <p:nvPr>
            <p:ph type="pic" sz="quarter" idx="10"/>
          </p:nvPr>
        </p:nvSpPr>
        <p:spPr>
          <a:xfrm>
            <a:off x="2472950" y="0"/>
            <a:ext cx="9719049" cy="6858000"/>
          </a:xfrm>
        </p:spPr>
        <p:txBody>
          <a:bodyPr/>
          <a:lstStyle/>
          <a:p>
            <a:endParaRPr lang="en-US"/>
          </a:p>
        </p:txBody>
      </p:sp>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926449"/>
            <a:ext cx="5307248" cy="1602351"/>
          </a:xfrm>
        </p:spPr>
        <p:txBody>
          <a:bodyPr anchor="t" anchorCtr="0">
            <a:noAutofit/>
          </a:bodyPr>
          <a:lstStyle>
            <a:lvl1pPr algn="l">
              <a:defRPr sz="55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3"/>
          <a:srcRect/>
          <a:stretch/>
        </p:blipFill>
        <p:spPr>
          <a:xfrm>
            <a:off x="447900" y="1984739"/>
            <a:ext cx="2097051" cy="941710"/>
          </a:xfrm>
          <a:prstGeom prst="rect">
            <a:avLst/>
          </a:prstGeom>
        </p:spPr>
      </p:pic>
    </p:spTree>
    <p:extLst>
      <p:ext uri="{BB962C8B-B14F-4D97-AF65-F5344CB8AC3E}">
        <p14:creationId xmlns:p14="http://schemas.microsoft.com/office/powerpoint/2010/main" val="120006901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447900" y="1315139"/>
            <a:ext cx="2097051" cy="941710"/>
          </a:xfrm>
          <a:prstGeom prst="rect">
            <a:avLst/>
          </a:prstGeom>
        </p:spPr>
      </p:pic>
    </p:spTree>
    <p:extLst>
      <p:ext uri="{BB962C8B-B14F-4D97-AF65-F5344CB8AC3E}">
        <p14:creationId xmlns:p14="http://schemas.microsoft.com/office/powerpoint/2010/main" val="62974119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110808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FE81517-A5B2-0645-8ED2-2F5D6B97321F}"/>
              </a:ext>
            </a:extLst>
          </p:cNvPr>
          <p:cNvSpPr/>
          <p:nvPr userDrawn="1"/>
        </p:nvSpPr>
        <p:spPr>
          <a:xfrm>
            <a:off x="2714155" y="0"/>
            <a:ext cx="9477843"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8C0453-3382-484F-A40C-D68F9A46F105}"/>
              </a:ext>
            </a:extLst>
          </p:cNvPr>
          <p:cNvSpPr/>
          <p:nvPr userDrawn="1"/>
        </p:nvSpPr>
        <p:spPr>
          <a:xfrm>
            <a:off x="2" y="0"/>
            <a:ext cx="2714153"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ED2D8AD-2FC2-1142-B048-02C32A9EDC7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28" name="Text Placeholder 3">
            <a:extLst>
              <a:ext uri="{FF2B5EF4-FFF2-40B4-BE49-F238E27FC236}">
                <a16:creationId xmlns:a16="http://schemas.microsoft.com/office/drawing/2014/main" id="{06F78680-AB0F-B341-AF00-E55E4F1D4A47}"/>
              </a:ext>
            </a:extLst>
          </p:cNvPr>
          <p:cNvSpPr txBox="1">
            <a:spLocks/>
          </p:cNvSpPr>
          <p:nvPr userDrawn="1"/>
        </p:nvSpPr>
        <p:spPr>
          <a:xfrm>
            <a:off x="836540" y="1587982"/>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Intro</a:t>
            </a:r>
          </a:p>
        </p:txBody>
      </p:sp>
      <p:sp>
        <p:nvSpPr>
          <p:cNvPr id="29" name="Rectangle 28">
            <a:extLst>
              <a:ext uri="{FF2B5EF4-FFF2-40B4-BE49-F238E27FC236}">
                <a16:creationId xmlns:a16="http://schemas.microsoft.com/office/drawing/2014/main" id="{2EB91307-A698-6241-BFC8-F210CDBCEAF7}"/>
              </a:ext>
            </a:extLst>
          </p:cNvPr>
          <p:cNvSpPr/>
          <p:nvPr userDrawn="1"/>
        </p:nvSpPr>
        <p:spPr>
          <a:xfrm>
            <a:off x="4719584"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Introduce the four problems/pain points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0" name="Rectangle 29">
            <a:extLst>
              <a:ext uri="{FF2B5EF4-FFF2-40B4-BE49-F238E27FC236}">
                <a16:creationId xmlns:a16="http://schemas.microsoft.com/office/drawing/2014/main" id="{86BE8261-B40A-5B46-86D2-5B291A94B492}"/>
              </a:ext>
            </a:extLst>
          </p:cNvPr>
          <p:cNvSpPr/>
          <p:nvPr userDrawn="1"/>
        </p:nvSpPr>
        <p:spPr>
          <a:xfrm>
            <a:off x="647797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dirty="0">
                <a:latin typeface="Segoe UI Semibold" panose="020B0502040204020203" pitchFamily="34" charset="0"/>
                <a:cs typeface="Segoe UI Semibold" panose="020B0502040204020203" pitchFamily="34" charset="0"/>
              </a:rPr>
              <a:t>Microsoft Purview as the solution – short message</a:t>
            </a:r>
            <a:endParaRPr lang="en-US" sz="1200" b="1" spc="50" dirty="0">
              <a:solidFill>
                <a:schemeClr val="bg2"/>
              </a:solidFill>
              <a:latin typeface="Segoe UI Semibold" panose="020B0502040204020203" pitchFamily="34" charset="0"/>
              <a:cs typeface="Segoe UI Semibold" panose="020B0502040204020203" pitchFamily="34" charset="0"/>
            </a:endParaRPr>
          </a:p>
        </p:txBody>
      </p:sp>
      <p:sp>
        <p:nvSpPr>
          <p:cNvPr id="31" name="Rectangle 30">
            <a:extLst>
              <a:ext uri="{FF2B5EF4-FFF2-40B4-BE49-F238E27FC236}">
                <a16:creationId xmlns:a16="http://schemas.microsoft.com/office/drawing/2014/main" id="{B2D015C5-E4BF-A045-BC5E-0E513D5984F2}"/>
              </a:ext>
            </a:extLst>
          </p:cNvPr>
          <p:cNvSpPr/>
          <p:nvPr userDrawn="1"/>
        </p:nvSpPr>
        <p:spPr>
          <a:xfrm>
            <a:off x="296379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10000"/>
              </a:lnSpc>
            </a:pPr>
            <a:r>
              <a:rPr lang="en-US" sz="1200" b="1" spc="50">
                <a:latin typeface="Segoe UI Semibold" panose="020B0502040204020203" pitchFamily="34" charset="0"/>
                <a:cs typeface="Segoe UI Semibold" panose="020B0502040204020203" pitchFamily="34" charset="0"/>
              </a:rPr>
              <a:t>​</a:t>
            </a:r>
          </a:p>
          <a:p>
            <a:pPr fontAlgn="base">
              <a:lnSpc>
                <a:spcPct val="110000"/>
              </a:lnSpc>
            </a:pPr>
            <a:r>
              <a:rPr lang="en-US" sz="1200" b="1" spc="50">
                <a:latin typeface="Segoe UI Semibold" panose="020B0502040204020203" pitchFamily="34" charset="0"/>
                <a:cs typeface="Segoe UI Semibold" panose="020B0502040204020203" pitchFamily="34" charset="0"/>
              </a:rPr>
              <a:t>Data as an undervalued asset</a:t>
            </a:r>
          </a:p>
          <a:p>
            <a:pPr algn="ctr">
              <a:lnSpc>
                <a:spcPct val="110000"/>
              </a:lnSpc>
            </a:pP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2" name="Text Placeholder 3">
            <a:extLst>
              <a:ext uri="{FF2B5EF4-FFF2-40B4-BE49-F238E27FC236}">
                <a16:creationId xmlns:a16="http://schemas.microsoft.com/office/drawing/2014/main" id="{EF3DE94B-4479-F349-BF13-482798A726EC}"/>
              </a:ext>
            </a:extLst>
          </p:cNvPr>
          <p:cNvSpPr txBox="1">
            <a:spLocks/>
          </p:cNvSpPr>
          <p:nvPr userDrawn="1"/>
        </p:nvSpPr>
        <p:spPr>
          <a:xfrm>
            <a:off x="834190" y="2534524"/>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Value Pillars</a:t>
            </a:r>
          </a:p>
        </p:txBody>
      </p:sp>
      <p:sp>
        <p:nvSpPr>
          <p:cNvPr id="33" name="Rectangle 32">
            <a:extLst>
              <a:ext uri="{FF2B5EF4-FFF2-40B4-BE49-F238E27FC236}">
                <a16:creationId xmlns:a16="http://schemas.microsoft.com/office/drawing/2014/main" id="{4887B228-04C0-954A-AEC4-60102237F288}"/>
              </a:ext>
            </a:extLst>
          </p:cNvPr>
          <p:cNvSpPr/>
          <p:nvPr userDrawn="1"/>
        </p:nvSpPr>
        <p:spPr>
          <a:xfrm>
            <a:off x="4719584"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Destination solution for your hybrid 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4" name="Rectangle 33">
            <a:extLst>
              <a:ext uri="{FF2B5EF4-FFF2-40B4-BE49-F238E27FC236}">
                <a16:creationId xmlns:a16="http://schemas.microsoft.com/office/drawing/2014/main" id="{0F4EB060-3F25-744C-8D3A-D3B422DE4D9C}"/>
              </a:ext>
            </a:extLst>
          </p:cNvPr>
          <p:cNvSpPr/>
          <p:nvPr userDrawn="1"/>
        </p:nvSpPr>
        <p:spPr>
          <a:xfrm>
            <a:off x="647797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Automated classification at scale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5" name="Rectangle 34">
            <a:extLst>
              <a:ext uri="{FF2B5EF4-FFF2-40B4-BE49-F238E27FC236}">
                <a16:creationId xmlns:a16="http://schemas.microsoft.com/office/drawing/2014/main" id="{71FA621E-BD14-DE4B-9AA7-D178E7E05064}"/>
              </a:ext>
            </a:extLst>
          </p:cNvPr>
          <p:cNvSpPr/>
          <p:nvPr userDrawn="1"/>
        </p:nvSpPr>
        <p:spPr>
          <a:xfrm>
            <a:off x="8229170"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Effortless discovery of trusted data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A45045E3-F9BF-C14D-9AEF-6B568C28F99E}"/>
              </a:ext>
            </a:extLst>
          </p:cNvPr>
          <p:cNvSpPr/>
          <p:nvPr userDrawn="1"/>
        </p:nvSpPr>
        <p:spPr>
          <a:xfrm>
            <a:off x="296379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Overview of pillars </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7" name="Text Placeholder 3">
            <a:extLst>
              <a:ext uri="{FF2B5EF4-FFF2-40B4-BE49-F238E27FC236}">
                <a16:creationId xmlns:a16="http://schemas.microsoft.com/office/drawing/2014/main" id="{0DDA5100-27A6-524E-BBE0-DBB2E4E786BC}"/>
              </a:ext>
            </a:extLst>
          </p:cNvPr>
          <p:cNvSpPr txBox="1">
            <a:spLocks/>
          </p:cNvSpPr>
          <p:nvPr userDrawn="1"/>
        </p:nvSpPr>
        <p:spPr>
          <a:xfrm>
            <a:off x="834190" y="3481702"/>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Features Overview</a:t>
            </a:r>
          </a:p>
        </p:txBody>
      </p:sp>
      <p:sp>
        <p:nvSpPr>
          <p:cNvPr id="38" name="Rectangle 37">
            <a:extLst>
              <a:ext uri="{FF2B5EF4-FFF2-40B4-BE49-F238E27FC236}">
                <a16:creationId xmlns:a16="http://schemas.microsoft.com/office/drawing/2014/main" id="{4E71DA82-852D-A34B-87A8-490E3AEE9AB2}"/>
              </a:ext>
            </a:extLst>
          </p:cNvPr>
          <p:cNvSpPr/>
          <p:nvPr userDrawn="1"/>
        </p:nvSpPr>
        <p:spPr>
          <a:xfrm>
            <a:off x="4719584"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Map</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9" name="Rectangle 38">
            <a:extLst>
              <a:ext uri="{FF2B5EF4-FFF2-40B4-BE49-F238E27FC236}">
                <a16:creationId xmlns:a16="http://schemas.microsoft.com/office/drawing/2014/main" id="{5DC57995-E836-F34B-9552-3D434199EFE7}"/>
              </a:ext>
            </a:extLst>
          </p:cNvPr>
          <p:cNvSpPr/>
          <p:nvPr userDrawn="1"/>
        </p:nvSpPr>
        <p:spPr>
          <a:xfrm>
            <a:off x="647797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0" name="Rectangle 39">
            <a:extLst>
              <a:ext uri="{FF2B5EF4-FFF2-40B4-BE49-F238E27FC236}">
                <a16:creationId xmlns:a16="http://schemas.microsoft.com/office/drawing/2014/main" id="{CE8F7705-F040-2A42-B61E-305F9439C187}"/>
              </a:ext>
            </a:extLst>
          </p:cNvPr>
          <p:cNvSpPr/>
          <p:nvPr userDrawn="1"/>
        </p:nvSpPr>
        <p:spPr>
          <a:xfrm>
            <a:off x="8229170"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1" name="Rectangle 40">
            <a:extLst>
              <a:ext uri="{FF2B5EF4-FFF2-40B4-BE49-F238E27FC236}">
                <a16:creationId xmlns:a16="http://schemas.microsoft.com/office/drawing/2014/main" id="{30067876-BF57-C741-A41A-6FFA060C88FD}"/>
              </a:ext>
            </a:extLst>
          </p:cNvPr>
          <p:cNvSpPr/>
          <p:nvPr userDrawn="1"/>
        </p:nvSpPr>
        <p:spPr>
          <a:xfrm>
            <a:off x="296379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 Data Map, and Data Insights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2" name="Text Placeholder 3">
            <a:extLst>
              <a:ext uri="{FF2B5EF4-FFF2-40B4-BE49-F238E27FC236}">
                <a16:creationId xmlns:a16="http://schemas.microsoft.com/office/drawing/2014/main" id="{3990EBFA-AF71-704F-B3BD-C794CB8565BE}"/>
              </a:ext>
            </a:extLst>
          </p:cNvPr>
          <p:cNvSpPr txBox="1">
            <a:spLocks/>
          </p:cNvSpPr>
          <p:nvPr userDrawn="1"/>
        </p:nvSpPr>
        <p:spPr>
          <a:xfrm>
            <a:off x="836537" y="4428881"/>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Unified data governance</a:t>
            </a:r>
          </a:p>
        </p:txBody>
      </p:sp>
      <p:sp>
        <p:nvSpPr>
          <p:cNvPr id="43" name="Text Placeholder 3">
            <a:extLst>
              <a:ext uri="{FF2B5EF4-FFF2-40B4-BE49-F238E27FC236}">
                <a16:creationId xmlns:a16="http://schemas.microsoft.com/office/drawing/2014/main" id="{0D7B0952-4346-4442-9CDF-FEA6BB599336}"/>
              </a:ext>
            </a:extLst>
          </p:cNvPr>
          <p:cNvSpPr txBox="1">
            <a:spLocks/>
          </p:cNvSpPr>
          <p:nvPr userDrawn="1"/>
        </p:nvSpPr>
        <p:spPr>
          <a:xfrm>
            <a:off x="836541" y="5373510"/>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Conclusion</a:t>
            </a:r>
          </a:p>
        </p:txBody>
      </p:sp>
      <p:sp>
        <p:nvSpPr>
          <p:cNvPr id="44" name="Rectangle 43">
            <a:extLst>
              <a:ext uri="{FF2B5EF4-FFF2-40B4-BE49-F238E27FC236}">
                <a16:creationId xmlns:a16="http://schemas.microsoft.com/office/drawing/2014/main" id="{C8FB0EFB-E460-3C4B-8D27-CEE5326DA0E8}"/>
              </a:ext>
            </a:extLst>
          </p:cNvPr>
          <p:cNvSpPr/>
          <p:nvPr userDrawn="1"/>
        </p:nvSpPr>
        <p:spPr>
          <a:xfrm>
            <a:off x="4719584"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5" name="Rectangle 44">
            <a:extLst>
              <a:ext uri="{FF2B5EF4-FFF2-40B4-BE49-F238E27FC236}">
                <a16:creationId xmlns:a16="http://schemas.microsoft.com/office/drawing/2014/main" id="{F706B475-6572-974A-AA48-7E45D5EA6F04}"/>
              </a:ext>
            </a:extLst>
          </p:cNvPr>
          <p:cNvSpPr/>
          <p:nvPr userDrawn="1"/>
        </p:nvSpPr>
        <p:spPr>
          <a:xfrm>
            <a:off x="647797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Power Platform</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6" name="Rectangle 45">
            <a:extLst>
              <a:ext uri="{FF2B5EF4-FFF2-40B4-BE49-F238E27FC236}">
                <a16:creationId xmlns:a16="http://schemas.microsoft.com/office/drawing/2014/main" id="{EA9DBEDD-C11A-344D-AB8B-CA250DACD34A}"/>
              </a:ext>
            </a:extLst>
          </p:cNvPr>
          <p:cNvSpPr/>
          <p:nvPr userDrawn="1"/>
        </p:nvSpPr>
        <p:spPr>
          <a:xfrm>
            <a:off x="8229170"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Microsoft 365</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7" name="Rectangle 46">
            <a:extLst>
              <a:ext uri="{FF2B5EF4-FFF2-40B4-BE49-F238E27FC236}">
                <a16:creationId xmlns:a16="http://schemas.microsoft.com/office/drawing/2014/main" id="{2ACAD7FD-D379-A748-B39B-6233EF700293}"/>
              </a:ext>
            </a:extLst>
          </p:cNvPr>
          <p:cNvSpPr/>
          <p:nvPr userDrawn="1"/>
        </p:nvSpPr>
        <p:spPr>
          <a:xfrm>
            <a:off x="296379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SQL Server</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8" name="Rectangle 47">
            <a:extLst>
              <a:ext uri="{FF2B5EF4-FFF2-40B4-BE49-F238E27FC236}">
                <a16:creationId xmlns:a16="http://schemas.microsoft.com/office/drawing/2014/main" id="{8AC5253D-9788-6848-B9FB-F9B614DAFFF3}"/>
              </a:ext>
            </a:extLst>
          </p:cNvPr>
          <p:cNvSpPr/>
          <p:nvPr userDrawn="1"/>
        </p:nvSpPr>
        <p:spPr>
          <a:xfrm>
            <a:off x="4719584"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dirty="0">
                <a:latin typeface="Segoe UI Semibold" panose="020B0502040204020203" pitchFamily="34" charset="0"/>
                <a:cs typeface="Segoe UI Semibold" panose="020B0502040204020203" pitchFamily="34" charset="0"/>
              </a:rPr>
              <a:t>Microsoft Purview Updates</a:t>
            </a:r>
            <a:endParaRPr lang="en-US" sz="1200" b="1" spc="50" dirty="0">
              <a:solidFill>
                <a:schemeClr val="bg2"/>
              </a:solidFill>
              <a:latin typeface="Segoe UI Semibold" panose="020B0502040204020203" pitchFamily="34" charset="0"/>
              <a:cs typeface="Segoe UI Semibold" panose="020B0502040204020203" pitchFamily="34" charset="0"/>
            </a:endParaRPr>
          </a:p>
        </p:txBody>
      </p:sp>
      <p:sp>
        <p:nvSpPr>
          <p:cNvPr id="49" name="Rectangle 48">
            <a:extLst>
              <a:ext uri="{FF2B5EF4-FFF2-40B4-BE49-F238E27FC236}">
                <a16:creationId xmlns:a16="http://schemas.microsoft.com/office/drawing/2014/main" id="{57556122-D0DE-0E4D-AA19-7CADF7B103A7}"/>
              </a:ext>
            </a:extLst>
          </p:cNvPr>
          <p:cNvSpPr/>
          <p:nvPr userDrawn="1"/>
        </p:nvSpPr>
        <p:spPr>
          <a:xfrm>
            <a:off x="647797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CTA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0" name="Rectangle 49">
            <a:extLst>
              <a:ext uri="{FF2B5EF4-FFF2-40B4-BE49-F238E27FC236}">
                <a16:creationId xmlns:a16="http://schemas.microsoft.com/office/drawing/2014/main" id="{F57D3451-E325-5E40-BB05-D141AE722BFD}"/>
              </a:ext>
            </a:extLst>
          </p:cNvPr>
          <p:cNvSpPr/>
          <p:nvPr userDrawn="1"/>
        </p:nvSpPr>
        <p:spPr>
          <a:xfrm>
            <a:off x="296379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dirty="0">
                <a:latin typeface="Segoe UI Semibold" panose="020B0502040204020203" pitchFamily="34" charset="0"/>
                <a:cs typeface="Segoe UI Semibold" panose="020B0502040204020203" pitchFamily="34" charset="0"/>
              </a:rPr>
              <a:t>Microsoft Purview in Public Preview</a:t>
            </a:r>
            <a:endParaRPr lang="en-US" sz="1200" b="1" spc="50" dirty="0">
              <a:solidFill>
                <a:schemeClr val="bg2"/>
              </a:solidFill>
              <a:latin typeface="Segoe UI Semibold" panose="020B0502040204020203" pitchFamily="34" charset="0"/>
              <a:cs typeface="Segoe UI Semibold" panose="020B0502040204020203" pitchFamily="34" charset="0"/>
            </a:endParaRPr>
          </a:p>
        </p:txBody>
      </p:sp>
      <p:sp>
        <p:nvSpPr>
          <p:cNvPr id="51" name="Rectangle 50">
            <a:extLst>
              <a:ext uri="{FF2B5EF4-FFF2-40B4-BE49-F238E27FC236}">
                <a16:creationId xmlns:a16="http://schemas.microsoft.com/office/drawing/2014/main" id="{56E235A8-4E8E-8D41-9DCF-730A5B2977E9}"/>
              </a:ext>
            </a:extLst>
          </p:cNvPr>
          <p:cNvSpPr/>
          <p:nvPr userDrawn="1"/>
        </p:nvSpPr>
        <p:spPr>
          <a:xfrm>
            <a:off x="9980366"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Strategic insight into sensitive data</a:t>
            </a:r>
            <a:endParaRPr lang="en-US" sz="1200" b="1" spc="50">
              <a:solidFill>
                <a:schemeClr val="bg2"/>
              </a:solidFill>
              <a:latin typeface="Segoe UI Semibold" panose="020B0502040204020203" pitchFamily="34" charset="0"/>
              <a:cs typeface="Segoe UI Semibold" panose="020B0502040204020203" pitchFamily="34" charset="0"/>
            </a:endParaRPr>
          </a:p>
        </p:txBody>
      </p:sp>
      <p:cxnSp>
        <p:nvCxnSpPr>
          <p:cNvPr id="52" name="Straight Connector 51">
            <a:extLst>
              <a:ext uri="{FF2B5EF4-FFF2-40B4-BE49-F238E27FC236}">
                <a16:creationId xmlns:a16="http://schemas.microsoft.com/office/drawing/2014/main" id="{E2268A02-617B-F840-9CA9-BCF43CD23A13}"/>
              </a:ext>
            </a:extLst>
          </p:cNvPr>
          <p:cNvCxnSpPr>
            <a:cxnSpLocks/>
            <a:stCxn id="31" idx="1"/>
          </p:cNvCxnSpPr>
          <p:nvPr userDrawn="1"/>
        </p:nvCxnSpPr>
        <p:spPr>
          <a:xfrm flipH="1">
            <a:off x="2542501" y="190077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55365B-D24D-2C45-87E5-AC57BE45584E}"/>
              </a:ext>
            </a:extLst>
          </p:cNvPr>
          <p:cNvCxnSpPr>
            <a:cxnSpLocks/>
          </p:cNvCxnSpPr>
          <p:nvPr userDrawn="1"/>
        </p:nvCxnSpPr>
        <p:spPr>
          <a:xfrm flipH="1">
            <a:off x="2542501" y="2847317"/>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D74A1C-794A-254C-B7D3-8C2D8C7B56BB}"/>
              </a:ext>
            </a:extLst>
          </p:cNvPr>
          <p:cNvCxnSpPr>
            <a:cxnSpLocks/>
          </p:cNvCxnSpPr>
          <p:nvPr userDrawn="1"/>
        </p:nvCxnSpPr>
        <p:spPr>
          <a:xfrm flipH="1">
            <a:off x="2542501" y="379449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8E49049-9227-E04E-B085-EB297690FFCC}"/>
              </a:ext>
            </a:extLst>
          </p:cNvPr>
          <p:cNvCxnSpPr>
            <a:cxnSpLocks/>
          </p:cNvCxnSpPr>
          <p:nvPr userDrawn="1"/>
        </p:nvCxnSpPr>
        <p:spPr>
          <a:xfrm flipH="1">
            <a:off x="2542501" y="4741675"/>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246B-91C3-B54D-A098-EA962E6D0635}"/>
              </a:ext>
            </a:extLst>
          </p:cNvPr>
          <p:cNvCxnSpPr>
            <a:cxnSpLocks/>
          </p:cNvCxnSpPr>
          <p:nvPr userDrawn="1"/>
        </p:nvCxnSpPr>
        <p:spPr>
          <a:xfrm flipH="1">
            <a:off x="2542501" y="5686303"/>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F0A36858-4C69-2543-9FD6-B3D9EA482537}"/>
              </a:ext>
            </a:extLst>
          </p:cNvPr>
          <p:cNvSpPr>
            <a:spLocks noGrp="1"/>
          </p:cNvSpPr>
          <p:nvPr>
            <p:ph type="title" hasCustomPrompt="1"/>
          </p:nvPr>
        </p:nvSpPr>
        <p:spPr>
          <a:xfrm>
            <a:off x="1671918" y="597476"/>
            <a:ext cx="8848164" cy="686163"/>
          </a:xfrm>
        </p:spPr>
        <p:txBody>
          <a:bodyPr anchor="t">
            <a:normAutofit/>
          </a:bodyPr>
          <a:lstStyle>
            <a:lvl1pPr algn="ctr">
              <a:defRPr sz="3600" b="1" i="0">
                <a:solidFill>
                  <a:schemeClr val="bg1"/>
                </a:solidFill>
                <a:latin typeface="Segoe UI Semibold" panose="020B0502040204020203" pitchFamily="34" charset="0"/>
                <a:cs typeface="Segoe UI Semibold" panose="020B0502040204020203" pitchFamily="34" charset="0"/>
              </a:defRPr>
            </a:lvl1pPr>
          </a:lstStyle>
          <a:p>
            <a:r>
              <a:rPr lang="en-US"/>
              <a:t>Table of Contents </a:t>
            </a:r>
          </a:p>
        </p:txBody>
      </p:sp>
    </p:spTree>
    <p:extLst>
      <p:ext uri="{BB962C8B-B14F-4D97-AF65-F5344CB8AC3E}">
        <p14:creationId xmlns:p14="http://schemas.microsoft.com/office/powerpoint/2010/main" val="426229791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139E0A6-7F16-254D-8711-44FC2E3FF653}"/>
              </a:ext>
            </a:extLst>
          </p:cNvPr>
          <p:cNvSpPr/>
          <p:nvPr userDrawn="1"/>
        </p:nvSpPr>
        <p:spPr>
          <a:xfrm>
            <a:off x="0" y="0"/>
            <a:ext cx="6096002" cy="68579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EBEB"/>
              </a:solidFill>
            </a:endParaRPr>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sp>
        <p:nvSpPr>
          <p:cNvPr id="44" name="Content Placeholder 7">
            <a:extLst>
              <a:ext uri="{FF2B5EF4-FFF2-40B4-BE49-F238E27FC236}">
                <a16:creationId xmlns:a16="http://schemas.microsoft.com/office/drawing/2014/main" id="{90D8B6D7-B082-C348-AB2B-3EBACB7311E0}"/>
              </a:ext>
            </a:extLst>
          </p:cNvPr>
          <p:cNvSpPr>
            <a:spLocks noGrp="1"/>
          </p:cNvSpPr>
          <p:nvPr>
            <p:ph sz="quarter" idx="19"/>
          </p:nvPr>
        </p:nvSpPr>
        <p:spPr>
          <a:xfrm>
            <a:off x="6799523" y="861237"/>
            <a:ext cx="4688956" cy="5044240"/>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cxnSp>
        <p:nvCxnSpPr>
          <p:cNvPr id="45" name="Straight Connector 44">
            <a:extLst>
              <a:ext uri="{FF2B5EF4-FFF2-40B4-BE49-F238E27FC236}">
                <a16:creationId xmlns:a16="http://schemas.microsoft.com/office/drawing/2014/main" id="{7D10B101-2B8C-784A-B5C8-39DFCD113456}"/>
              </a:ext>
            </a:extLst>
          </p:cNvPr>
          <p:cNvCxnSpPr>
            <a:cxnSpLocks/>
          </p:cNvCxnSpPr>
          <p:nvPr userDrawn="1"/>
        </p:nvCxnSpPr>
        <p:spPr>
          <a:xfrm>
            <a:off x="542262" y="3977710"/>
            <a:ext cx="47952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Content Placeholder 7">
            <a:extLst>
              <a:ext uri="{FF2B5EF4-FFF2-40B4-BE49-F238E27FC236}">
                <a16:creationId xmlns:a16="http://schemas.microsoft.com/office/drawing/2014/main" id="{A9AC6C92-DA1E-EB47-98E1-7F5500F016A0}"/>
              </a:ext>
            </a:extLst>
          </p:cNvPr>
          <p:cNvSpPr>
            <a:spLocks noGrp="1"/>
          </p:cNvSpPr>
          <p:nvPr>
            <p:ph sz="quarter" idx="20" hasCustomPrompt="1"/>
          </p:nvPr>
        </p:nvSpPr>
        <p:spPr>
          <a:xfrm>
            <a:off x="542262" y="4367158"/>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66" name="Content Placeholder 7">
            <a:extLst>
              <a:ext uri="{FF2B5EF4-FFF2-40B4-BE49-F238E27FC236}">
                <a16:creationId xmlns:a16="http://schemas.microsoft.com/office/drawing/2014/main" id="{A8024EC2-3855-F348-B5B6-C9BE3C089F25}"/>
              </a:ext>
            </a:extLst>
          </p:cNvPr>
          <p:cNvSpPr>
            <a:spLocks noGrp="1"/>
          </p:cNvSpPr>
          <p:nvPr>
            <p:ph sz="quarter" idx="21" hasCustomPrompt="1"/>
          </p:nvPr>
        </p:nvSpPr>
        <p:spPr>
          <a:xfrm>
            <a:off x="2106414" y="4367469"/>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4" name="Content Placeholder 7">
            <a:extLst>
              <a:ext uri="{FF2B5EF4-FFF2-40B4-BE49-F238E27FC236}">
                <a16:creationId xmlns:a16="http://schemas.microsoft.com/office/drawing/2014/main" id="{B817C885-9EE0-9749-92FF-085149F1E3D2}"/>
              </a:ext>
            </a:extLst>
          </p:cNvPr>
          <p:cNvSpPr>
            <a:spLocks noGrp="1"/>
          </p:cNvSpPr>
          <p:nvPr>
            <p:ph sz="quarter" idx="22" hasCustomPrompt="1"/>
          </p:nvPr>
        </p:nvSpPr>
        <p:spPr>
          <a:xfrm>
            <a:off x="542262" y="2275220"/>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15" name="Content Placeholder 7">
            <a:extLst>
              <a:ext uri="{FF2B5EF4-FFF2-40B4-BE49-F238E27FC236}">
                <a16:creationId xmlns:a16="http://schemas.microsoft.com/office/drawing/2014/main" id="{592965C3-154F-E947-A46E-BA3D594E5F3F}"/>
              </a:ext>
            </a:extLst>
          </p:cNvPr>
          <p:cNvSpPr>
            <a:spLocks noGrp="1"/>
          </p:cNvSpPr>
          <p:nvPr>
            <p:ph sz="quarter" idx="23" hasCustomPrompt="1"/>
          </p:nvPr>
        </p:nvSpPr>
        <p:spPr>
          <a:xfrm>
            <a:off x="2106414" y="2275531"/>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spTree>
    <p:extLst>
      <p:ext uri="{BB962C8B-B14F-4D97-AF65-F5344CB8AC3E}">
        <p14:creationId xmlns:p14="http://schemas.microsoft.com/office/powerpoint/2010/main" val="35995392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72632191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18954"/>
          <a:stretch/>
        </p:blipFill>
        <p:spPr>
          <a:xfrm>
            <a:off x="0" y="0"/>
            <a:ext cx="12192000" cy="6857999"/>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346700" y="1073150"/>
            <a:ext cx="5321300" cy="3556000"/>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87540875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8_Title and Content">
    <p:bg>
      <p:bgPr>
        <a:gradFill>
          <a:gsLst>
            <a:gs pos="81000">
              <a:srgbClr val="3C3C41"/>
            </a:gs>
            <a:gs pos="0">
              <a:schemeClr val="tx1"/>
            </a:gs>
          </a:gsLst>
          <a:lin ang="3000000" scaled="0"/>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D7E0E30-23C8-B446-8DD4-F1DBECF2AB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952" t="16491" r="27218" b="11242"/>
          <a:stretch/>
        </p:blipFill>
        <p:spPr>
          <a:xfrm>
            <a:off x="4105588" y="277895"/>
            <a:ext cx="8086412" cy="6580106"/>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46709766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6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311991" y="847898"/>
            <a:ext cx="6177231" cy="4963501"/>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54146"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54146"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54146"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243999" y="1752599"/>
            <a:ext cx="4445000" cy="287972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39329730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9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0" y="292354"/>
            <a:ext cx="7568129" cy="6081109"/>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426997134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chemeClr val="bg1"/>
        </a:solidFill>
        <a:effectLst/>
      </p:bgPr>
    </p:bg>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77033405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19CAD2-BAE6-554C-B3DF-7201AD4FD02B}"/>
              </a:ext>
            </a:extLst>
          </p:cNvPr>
          <p:cNvSpPr/>
          <p:nvPr userDrawn="1"/>
        </p:nvSpPr>
        <p:spPr>
          <a:xfrm rot="10800000">
            <a:off x="1" y="0"/>
            <a:ext cx="12191998"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4289D3B-96F2-FD43-8ADB-0EA2006ED0AB}"/>
              </a:ext>
            </a:extLst>
          </p:cNvPr>
          <p:cNvGrpSpPr/>
          <p:nvPr userDrawn="1"/>
        </p:nvGrpSpPr>
        <p:grpSpPr>
          <a:xfrm>
            <a:off x="5573230" y="467754"/>
            <a:ext cx="6618769" cy="5922492"/>
            <a:chOff x="5573230" y="467754"/>
            <a:chExt cx="6618769" cy="5922492"/>
          </a:xfrm>
        </p:grpSpPr>
        <p:pic>
          <p:nvPicPr>
            <p:cNvPr id="11" name="Picture 10">
              <a:extLst>
                <a:ext uri="{FF2B5EF4-FFF2-40B4-BE49-F238E27FC236}">
                  <a16:creationId xmlns:a16="http://schemas.microsoft.com/office/drawing/2014/main" id="{1D710E44-0814-8144-8EAF-A7ED61E9DC9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11064"/>
            <a:stretch/>
          </p:blipFill>
          <p:spPr>
            <a:xfrm>
              <a:off x="5573230" y="467754"/>
              <a:ext cx="6618769" cy="5922492"/>
            </a:xfrm>
            <a:prstGeom prst="rect">
              <a:avLst/>
            </a:prstGeom>
          </p:spPr>
        </p:pic>
        <p:sp>
          <p:nvSpPr>
            <p:cNvPr id="13" name="Rectangle 12">
              <a:extLst>
                <a:ext uri="{FF2B5EF4-FFF2-40B4-BE49-F238E27FC236}">
                  <a16:creationId xmlns:a16="http://schemas.microsoft.com/office/drawing/2014/main" id="{DDDC7B8B-EF2D-CB47-9FC8-2B6BF157C5E0}"/>
                </a:ext>
              </a:extLst>
            </p:cNvPr>
            <p:cNvSpPr/>
            <p:nvPr/>
          </p:nvSpPr>
          <p:spPr bwMode="auto">
            <a:xfrm>
              <a:off x="7292473" y="1529895"/>
              <a:ext cx="4899526" cy="3450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50E6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2" y="3088321"/>
            <a:ext cx="4415818" cy="2919073"/>
          </a:xfrm>
        </p:spPr>
        <p:txBody>
          <a:bodyPr>
            <a:noAutofit/>
          </a:bodyPr>
          <a:lstStyle>
            <a:lvl1pPr marL="0" indent="0">
              <a:lnSpc>
                <a:spcPct val="150000"/>
              </a:lnSpc>
              <a:buNone/>
              <a:defRPr sz="1800" b="0" i="0">
                <a:solidFill>
                  <a:schemeClr val="bg1"/>
                </a:solidFill>
                <a:latin typeface="Segoe UI Semilight" panose="020B0402040204020203" pitchFamily="34" charset="0"/>
                <a:cs typeface="Segoe UI Semilight" panose="020B04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a:extLst>
              <a:ext uri="{FF2B5EF4-FFF2-40B4-BE49-F238E27FC236}">
                <a16:creationId xmlns:a16="http://schemas.microsoft.com/office/drawing/2014/main" id="{7244C941-A995-E94F-BF65-8C4D2E97BF3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7292473" y="1529391"/>
            <a:ext cx="4899527" cy="3451274"/>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4415818"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89152142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5891513" y="597477"/>
            <a:ext cx="5596964"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3721395" cy="1114365"/>
          </a:xfrm>
        </p:spPr>
        <p:txBody>
          <a:bodyPr anchor="t">
            <a:normAutofit/>
          </a:bodyPr>
          <a:lstStyle>
            <a:lvl1pPr>
              <a:defRPr sz="3600">
                <a:solidFill>
                  <a:schemeClr val="tx1"/>
                </a:solidFill>
              </a:defRPr>
            </a:lvl1pPr>
          </a:lstStyle>
          <a:p>
            <a:r>
              <a:rPr lang="en-US"/>
              <a:t>Content </a:t>
            </a:r>
            <a:br>
              <a:rPr lang="en-US"/>
            </a:br>
            <a:r>
              <a:rPr lang="en-US"/>
              <a:t>Title Here</a:t>
            </a:r>
          </a:p>
        </p:txBody>
      </p:sp>
      <p:sp>
        <p:nvSpPr>
          <p:cNvPr id="8" name="Content Placeholder 7">
            <a:extLst>
              <a:ext uri="{FF2B5EF4-FFF2-40B4-BE49-F238E27FC236}">
                <a16:creationId xmlns:a16="http://schemas.microsoft.com/office/drawing/2014/main" id="{CCA0760D-0319-764C-A2F4-C9F2F0CBC70B}"/>
              </a:ext>
            </a:extLst>
          </p:cNvPr>
          <p:cNvSpPr>
            <a:spLocks noGrp="1"/>
          </p:cNvSpPr>
          <p:nvPr>
            <p:ph sz="quarter" idx="10"/>
          </p:nvPr>
        </p:nvSpPr>
        <p:spPr>
          <a:xfrm>
            <a:off x="542262" y="2147776"/>
            <a:ext cx="3721394" cy="4036451"/>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7" name="Rectangle 16">
            <a:extLst>
              <a:ext uri="{FF2B5EF4-FFF2-40B4-BE49-F238E27FC236}">
                <a16:creationId xmlns:a16="http://schemas.microsoft.com/office/drawing/2014/main" id="{11B1BC2D-7EE2-8D4E-AE52-A2B99E8C5A61}"/>
              </a:ext>
            </a:extLst>
          </p:cNvPr>
          <p:cNvSpPr/>
          <p:nvPr userDrawn="1"/>
        </p:nvSpPr>
        <p:spPr>
          <a:xfrm>
            <a:off x="5135525" y="5208608"/>
            <a:ext cx="4101071" cy="11648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18016912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1193581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6096000" y="612763"/>
            <a:ext cx="5384728"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1" name="Subtitle 2">
            <a:extLst>
              <a:ext uri="{FF2B5EF4-FFF2-40B4-BE49-F238E27FC236}">
                <a16:creationId xmlns:a16="http://schemas.microsoft.com/office/drawing/2014/main" id="{ABCEE710-0204-1B4D-B402-9780F66CA5AB}"/>
              </a:ext>
            </a:extLst>
          </p:cNvPr>
          <p:cNvSpPr>
            <a:spLocks noGrp="1"/>
          </p:cNvSpPr>
          <p:nvPr>
            <p:ph type="subTitle" idx="1" hasCustomPrompt="1"/>
          </p:nvPr>
        </p:nvSpPr>
        <p:spPr>
          <a:xfrm>
            <a:off x="694662" y="2227299"/>
            <a:ext cx="4489520"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2" name="Content Placeholder 7">
            <a:extLst>
              <a:ext uri="{FF2B5EF4-FFF2-40B4-BE49-F238E27FC236}">
                <a16:creationId xmlns:a16="http://schemas.microsoft.com/office/drawing/2014/main" id="{78548A0F-8BFA-7C40-B1F2-1056AF288DB2}"/>
              </a:ext>
            </a:extLst>
          </p:cNvPr>
          <p:cNvSpPr>
            <a:spLocks noGrp="1"/>
          </p:cNvSpPr>
          <p:nvPr>
            <p:ph sz="quarter" idx="20"/>
          </p:nvPr>
        </p:nvSpPr>
        <p:spPr>
          <a:xfrm>
            <a:off x="694663" y="3088321"/>
            <a:ext cx="4489520"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4489521"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418742696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10081367" cy="76208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06522986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30490081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End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456965-7C8F-D64A-A5A8-3FFB1D626A75}"/>
              </a:ext>
            </a:extLst>
          </p:cNvPr>
          <p:cNvSpPr txBox="1"/>
          <p:nvPr userDrawn="1"/>
        </p:nvSpPr>
        <p:spPr>
          <a:xfrm>
            <a:off x="387275" y="6239436"/>
            <a:ext cx="10962042" cy="490647"/>
          </a:xfrm>
          <a:prstGeom prst="rect">
            <a:avLst/>
          </a:prstGeom>
          <a:noFill/>
        </p:spPr>
        <p:txBody>
          <a:bodyPr wrap="square" rtlCol="0">
            <a:spAutoFit/>
          </a:bodyPr>
          <a:lstStyle/>
          <a:p>
            <a:pPr>
              <a:lnSpc>
                <a:spcPct val="150000"/>
              </a:lnSpc>
            </a:pPr>
            <a:r>
              <a:rPr lang="en-US" sz="600" b="0" i="0">
                <a:latin typeface="Segoe UI" panose="020B0502040204020203" pitchFamily="34" charset="0"/>
                <a:cs typeface="Segoe UI" panose="020B0502040204020203" pitchFamily="34" charset="0"/>
              </a:rPr>
              <a:t>© 2020 Microsoft Corporation. All rights reserved. Microsoft, Windows, Windows Vista and other product names are or may be registered trademarks and/or trademarks in the U.S. and/or other countries.</a:t>
            </a:r>
          </a:p>
          <a:p>
            <a:pPr>
              <a:lnSpc>
                <a:spcPct val="150000"/>
              </a:lnSpc>
            </a:pPr>
            <a:r>
              <a:rPr lang="en-US" sz="600" b="0" i="0">
                <a:latin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descr="A close up of a sign&#10;&#10;Description automatically generated">
            <a:extLst>
              <a:ext uri="{FF2B5EF4-FFF2-40B4-BE49-F238E27FC236}">
                <a16:creationId xmlns:a16="http://schemas.microsoft.com/office/drawing/2014/main" id="{BCF7F8FB-3E02-034A-8398-4BB6E6D452DF}"/>
              </a:ext>
            </a:extLst>
          </p:cNvPr>
          <p:cNvPicPr>
            <a:picLocks noChangeAspect="1"/>
          </p:cNvPicPr>
          <p:nvPr userDrawn="1"/>
        </p:nvPicPr>
        <p:blipFill>
          <a:blip r:embed="rId2"/>
          <a:stretch>
            <a:fillRect/>
          </a:stretch>
        </p:blipFill>
        <p:spPr>
          <a:xfrm>
            <a:off x="504539" y="3183675"/>
            <a:ext cx="2296503" cy="490647"/>
          </a:xfrm>
          <a:prstGeom prst="rect">
            <a:avLst/>
          </a:prstGeom>
        </p:spPr>
      </p:pic>
    </p:spTree>
    <p:extLst>
      <p:ext uri="{BB962C8B-B14F-4D97-AF65-F5344CB8AC3E}">
        <p14:creationId xmlns:p14="http://schemas.microsoft.com/office/powerpoint/2010/main" val="400207460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15053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889864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71769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63603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85817842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285817842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0705862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272607099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79450006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4552730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3006089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61746624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23831023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50699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38163609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23375765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94211808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userDrawn="1">
          <p15:clr>
            <a:srgbClr val="FBAE40"/>
          </p15:clr>
        </p15:guide>
        <p15:guide id="32"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57022417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96544615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16484082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7832778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2444358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4951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80447661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1155031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1155031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5472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53873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708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200826117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Text Placeholder 4">
            <a:extLst>
              <a:ext uri="{FF2B5EF4-FFF2-40B4-BE49-F238E27FC236}">
                <a16:creationId xmlns:a16="http://schemas.microsoft.com/office/drawing/2014/main" id="{EE2FE3F1-A39F-4F1E-B972-7927C1342CEF}"/>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45679685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29284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79849764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12192000" cy="4326903"/>
          </a:xfrm>
        </p:spPr>
        <p:txBody>
          <a:bodyPr/>
          <a:lstStyle/>
          <a:p>
            <a:endParaRPr lang="en-US"/>
          </a:p>
        </p:txBody>
      </p:sp>
      <p:sp>
        <p:nvSpPr>
          <p:cNvPr id="2" name="Title 1">
            <a:extLst>
              <a:ext uri="{FF2B5EF4-FFF2-40B4-BE49-F238E27FC236}">
                <a16:creationId xmlns:a16="http://schemas.microsoft.com/office/drawing/2014/main" id="{E64ED581-5E3D-4039-B26F-024C25C543CE}"/>
              </a:ext>
            </a:extLst>
          </p:cNvPr>
          <p:cNvSpPr>
            <a:spLocks noGrp="1"/>
          </p:cNvSpPr>
          <p:nvPr>
            <p:ph type="title"/>
          </p:nvPr>
        </p:nvSpPr>
        <p:spPr>
          <a:xfrm>
            <a:off x="588263" y="4437622"/>
            <a:ext cx="11018520" cy="553998"/>
          </a:xfrm>
        </p:spPr>
        <p:txBody>
          <a:bodyPr/>
          <a:lstStyle/>
          <a:p>
            <a:r>
              <a:rPr lang="en-US"/>
              <a:t>Click to edit Master title style</a:t>
            </a:r>
          </a:p>
        </p:txBody>
      </p:sp>
      <p:sp>
        <p:nvSpPr>
          <p:cNvPr id="7" name="Text Placeholder 6">
            <a:extLst>
              <a:ext uri="{FF2B5EF4-FFF2-40B4-BE49-F238E27FC236}">
                <a16:creationId xmlns:a16="http://schemas.microsoft.com/office/drawing/2014/main" id="{5B0941EC-FD08-47D7-B452-97E39AC68AEF}"/>
              </a:ext>
            </a:extLst>
          </p:cNvPr>
          <p:cNvSpPr>
            <a:spLocks noGrp="1"/>
          </p:cNvSpPr>
          <p:nvPr>
            <p:ph type="body" sz="quarter" idx="15"/>
          </p:nvPr>
        </p:nvSpPr>
        <p:spPr>
          <a:xfrm>
            <a:off x="588963" y="5081588"/>
            <a:ext cx="11099800" cy="1440394"/>
          </a:xfrm>
        </p:spPr>
        <p:txBody>
          <a:bodyPr/>
          <a:lstStyle>
            <a:lvl1pPr marL="0" indent="0">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568175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61426394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ix">
    <p:spTree>
      <p:nvGrpSpPr>
        <p:cNvPr id="1" name=""/>
        <p:cNvGrpSpPr/>
        <p:nvPr/>
      </p:nvGrpSpPr>
      <p:grpSpPr>
        <a:xfrm>
          <a:off x="0" y="0"/>
          <a:ext cx="0" cy="0"/>
          <a:chOff x="0" y="0"/>
          <a:chExt cx="0" cy="0"/>
        </a:xfrm>
      </p:grpSpPr>
      <p:sp>
        <p:nvSpPr>
          <p:cNvPr id="40" name="Picture Placeholder 34">
            <a:extLst>
              <a:ext uri="{FF2B5EF4-FFF2-40B4-BE49-F238E27FC236}">
                <a16:creationId xmlns:a16="http://schemas.microsoft.com/office/drawing/2014/main" id="{EA10837A-18D5-41DD-A066-A079A09D86A7}"/>
              </a:ext>
            </a:extLst>
          </p:cNvPr>
          <p:cNvSpPr>
            <a:spLocks noGrp="1"/>
          </p:cNvSpPr>
          <p:nvPr>
            <p:ph type="pic" sz="quarter" idx="24" hasCustomPrompt="1"/>
          </p:nvPr>
        </p:nvSpPr>
        <p:spPr>
          <a:xfrm>
            <a:off x="1420935" y="466999"/>
            <a:ext cx="887413" cy="889000"/>
          </a:xfrm>
        </p:spPr>
        <p:txBody>
          <a:bodyPr>
            <a:normAutofit/>
          </a:bodyPr>
          <a:lstStyle>
            <a:lvl1pPr marL="0" indent="0">
              <a:buNone/>
              <a:defRPr sz="1000"/>
            </a:lvl1pPr>
          </a:lstStyle>
          <a:p>
            <a:r>
              <a:rPr lang="en-US"/>
              <a:t>ICON</a:t>
            </a:r>
          </a:p>
        </p:txBody>
      </p:sp>
      <p:sp>
        <p:nvSpPr>
          <p:cNvPr id="41" name="Text Placeholder 39">
            <a:extLst>
              <a:ext uri="{FF2B5EF4-FFF2-40B4-BE49-F238E27FC236}">
                <a16:creationId xmlns:a16="http://schemas.microsoft.com/office/drawing/2014/main" id="{FD8132DE-D62C-4410-983C-9F458DCEF6DE}"/>
              </a:ext>
            </a:extLst>
          </p:cNvPr>
          <p:cNvSpPr>
            <a:spLocks noGrp="1"/>
          </p:cNvSpPr>
          <p:nvPr>
            <p:ph type="body" sz="quarter" idx="38"/>
          </p:nvPr>
        </p:nvSpPr>
        <p:spPr>
          <a:xfrm>
            <a:off x="2408126" y="930257"/>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42" name="Text Placeholder 46">
            <a:extLst>
              <a:ext uri="{FF2B5EF4-FFF2-40B4-BE49-F238E27FC236}">
                <a16:creationId xmlns:a16="http://schemas.microsoft.com/office/drawing/2014/main" id="{DF68D5C6-4D23-4113-9FFA-AFAAB5A6DA01}"/>
              </a:ext>
            </a:extLst>
          </p:cNvPr>
          <p:cNvSpPr>
            <a:spLocks noGrp="1"/>
          </p:cNvSpPr>
          <p:nvPr>
            <p:ph type="body" sz="quarter" idx="39" hasCustomPrompt="1"/>
          </p:nvPr>
        </p:nvSpPr>
        <p:spPr>
          <a:xfrm>
            <a:off x="2408126" y="527314"/>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48" name="Picture Placeholder 34">
            <a:extLst>
              <a:ext uri="{FF2B5EF4-FFF2-40B4-BE49-F238E27FC236}">
                <a16:creationId xmlns:a16="http://schemas.microsoft.com/office/drawing/2014/main" id="{2B75D755-4972-4E8B-ACD5-FAE778A86273}"/>
              </a:ext>
            </a:extLst>
          </p:cNvPr>
          <p:cNvSpPr>
            <a:spLocks noGrp="1"/>
          </p:cNvSpPr>
          <p:nvPr>
            <p:ph type="pic" sz="quarter" idx="40" hasCustomPrompt="1"/>
          </p:nvPr>
        </p:nvSpPr>
        <p:spPr>
          <a:xfrm>
            <a:off x="3458965" y="2484454"/>
            <a:ext cx="887413" cy="889000"/>
          </a:xfrm>
        </p:spPr>
        <p:txBody>
          <a:bodyPr>
            <a:normAutofit/>
          </a:bodyPr>
          <a:lstStyle>
            <a:lvl1pPr marL="0" indent="0">
              <a:buNone/>
              <a:defRPr sz="1000"/>
            </a:lvl1pPr>
          </a:lstStyle>
          <a:p>
            <a:r>
              <a:rPr lang="en-US"/>
              <a:t>ICON</a:t>
            </a:r>
          </a:p>
        </p:txBody>
      </p:sp>
      <p:sp>
        <p:nvSpPr>
          <p:cNvPr id="49" name="Text Placeholder 39">
            <a:extLst>
              <a:ext uri="{FF2B5EF4-FFF2-40B4-BE49-F238E27FC236}">
                <a16:creationId xmlns:a16="http://schemas.microsoft.com/office/drawing/2014/main" id="{0EEE7EDE-175B-450F-B4D2-50D992E53C5E}"/>
              </a:ext>
            </a:extLst>
          </p:cNvPr>
          <p:cNvSpPr>
            <a:spLocks noGrp="1"/>
          </p:cNvSpPr>
          <p:nvPr>
            <p:ph type="body" sz="quarter" idx="41"/>
          </p:nvPr>
        </p:nvSpPr>
        <p:spPr>
          <a:xfrm>
            <a:off x="4446156" y="294771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0" name="Text Placeholder 46">
            <a:extLst>
              <a:ext uri="{FF2B5EF4-FFF2-40B4-BE49-F238E27FC236}">
                <a16:creationId xmlns:a16="http://schemas.microsoft.com/office/drawing/2014/main" id="{91051322-19B5-41CA-BEAB-A8F1B8CA54ED}"/>
              </a:ext>
            </a:extLst>
          </p:cNvPr>
          <p:cNvSpPr>
            <a:spLocks noGrp="1"/>
          </p:cNvSpPr>
          <p:nvPr>
            <p:ph type="body" sz="quarter" idx="42" hasCustomPrompt="1"/>
          </p:nvPr>
        </p:nvSpPr>
        <p:spPr>
          <a:xfrm>
            <a:off x="4446156" y="254476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51" name="Picture Placeholder 34">
            <a:extLst>
              <a:ext uri="{FF2B5EF4-FFF2-40B4-BE49-F238E27FC236}">
                <a16:creationId xmlns:a16="http://schemas.microsoft.com/office/drawing/2014/main" id="{966FF594-D5D5-4FD4-A245-AAF0D053095E}"/>
              </a:ext>
            </a:extLst>
          </p:cNvPr>
          <p:cNvSpPr>
            <a:spLocks noGrp="1"/>
          </p:cNvSpPr>
          <p:nvPr>
            <p:ph type="pic" sz="quarter" idx="43" hasCustomPrompt="1"/>
          </p:nvPr>
        </p:nvSpPr>
        <p:spPr>
          <a:xfrm>
            <a:off x="8030968" y="2484454"/>
            <a:ext cx="887413" cy="889000"/>
          </a:xfrm>
        </p:spPr>
        <p:txBody>
          <a:bodyPr>
            <a:normAutofit/>
          </a:bodyPr>
          <a:lstStyle>
            <a:lvl1pPr marL="0" indent="0">
              <a:buNone/>
              <a:defRPr sz="1000"/>
            </a:lvl1pPr>
          </a:lstStyle>
          <a:p>
            <a:r>
              <a:rPr lang="en-US"/>
              <a:t>ICON</a:t>
            </a:r>
          </a:p>
        </p:txBody>
      </p:sp>
      <p:sp>
        <p:nvSpPr>
          <p:cNvPr id="55" name="Text Placeholder 39">
            <a:extLst>
              <a:ext uri="{FF2B5EF4-FFF2-40B4-BE49-F238E27FC236}">
                <a16:creationId xmlns:a16="http://schemas.microsoft.com/office/drawing/2014/main" id="{3A5DD9C2-78E8-4416-B2C1-F07A9E25832F}"/>
              </a:ext>
            </a:extLst>
          </p:cNvPr>
          <p:cNvSpPr>
            <a:spLocks noGrp="1"/>
          </p:cNvSpPr>
          <p:nvPr>
            <p:ph type="body" sz="quarter" idx="44"/>
          </p:nvPr>
        </p:nvSpPr>
        <p:spPr>
          <a:xfrm>
            <a:off x="9018159" y="294771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6" name="Text Placeholder 46">
            <a:extLst>
              <a:ext uri="{FF2B5EF4-FFF2-40B4-BE49-F238E27FC236}">
                <a16:creationId xmlns:a16="http://schemas.microsoft.com/office/drawing/2014/main" id="{D8A4734F-8867-4923-806F-AE04360B226B}"/>
              </a:ext>
            </a:extLst>
          </p:cNvPr>
          <p:cNvSpPr>
            <a:spLocks noGrp="1"/>
          </p:cNvSpPr>
          <p:nvPr>
            <p:ph type="body" sz="quarter" idx="45" hasCustomPrompt="1"/>
          </p:nvPr>
        </p:nvSpPr>
        <p:spPr>
          <a:xfrm>
            <a:off x="9018159" y="254476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57" name="Picture Placeholder 34">
            <a:extLst>
              <a:ext uri="{FF2B5EF4-FFF2-40B4-BE49-F238E27FC236}">
                <a16:creationId xmlns:a16="http://schemas.microsoft.com/office/drawing/2014/main" id="{B03F66BE-0084-45A8-85FC-1448DEA89D7E}"/>
              </a:ext>
            </a:extLst>
          </p:cNvPr>
          <p:cNvSpPr>
            <a:spLocks noGrp="1"/>
          </p:cNvSpPr>
          <p:nvPr>
            <p:ph type="pic" sz="quarter" idx="46" hasCustomPrompt="1"/>
          </p:nvPr>
        </p:nvSpPr>
        <p:spPr>
          <a:xfrm>
            <a:off x="1586860" y="4201784"/>
            <a:ext cx="887413" cy="889000"/>
          </a:xfrm>
        </p:spPr>
        <p:txBody>
          <a:bodyPr>
            <a:normAutofit/>
          </a:bodyPr>
          <a:lstStyle>
            <a:lvl1pPr marL="0" indent="0">
              <a:buNone/>
              <a:defRPr sz="1000"/>
            </a:lvl1pPr>
          </a:lstStyle>
          <a:p>
            <a:r>
              <a:rPr lang="en-US"/>
              <a:t>ICON</a:t>
            </a:r>
          </a:p>
        </p:txBody>
      </p:sp>
      <p:sp>
        <p:nvSpPr>
          <p:cNvPr id="58" name="Text Placeholder 39">
            <a:extLst>
              <a:ext uri="{FF2B5EF4-FFF2-40B4-BE49-F238E27FC236}">
                <a16:creationId xmlns:a16="http://schemas.microsoft.com/office/drawing/2014/main" id="{3F9DA6EE-3DE6-4493-AD6B-BEC7EE858CED}"/>
              </a:ext>
            </a:extLst>
          </p:cNvPr>
          <p:cNvSpPr>
            <a:spLocks noGrp="1"/>
          </p:cNvSpPr>
          <p:nvPr>
            <p:ph type="body" sz="quarter" idx="47"/>
          </p:nvPr>
        </p:nvSpPr>
        <p:spPr>
          <a:xfrm>
            <a:off x="2574051" y="466504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1" name="Text Placeholder 46">
            <a:extLst>
              <a:ext uri="{FF2B5EF4-FFF2-40B4-BE49-F238E27FC236}">
                <a16:creationId xmlns:a16="http://schemas.microsoft.com/office/drawing/2014/main" id="{DD5495C5-2CD2-4593-BC1F-CF0E7D3601E3}"/>
              </a:ext>
            </a:extLst>
          </p:cNvPr>
          <p:cNvSpPr>
            <a:spLocks noGrp="1"/>
          </p:cNvSpPr>
          <p:nvPr>
            <p:ph type="body" sz="quarter" idx="48" hasCustomPrompt="1"/>
          </p:nvPr>
        </p:nvSpPr>
        <p:spPr>
          <a:xfrm>
            <a:off x="2574051" y="426209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62" name="Picture Placeholder 34">
            <a:extLst>
              <a:ext uri="{FF2B5EF4-FFF2-40B4-BE49-F238E27FC236}">
                <a16:creationId xmlns:a16="http://schemas.microsoft.com/office/drawing/2014/main" id="{D2B54852-DC63-410D-BE2A-4D723492843F}"/>
              </a:ext>
            </a:extLst>
          </p:cNvPr>
          <p:cNvSpPr>
            <a:spLocks noGrp="1"/>
          </p:cNvSpPr>
          <p:nvPr>
            <p:ph type="pic" sz="quarter" idx="49" hasCustomPrompt="1"/>
          </p:nvPr>
        </p:nvSpPr>
        <p:spPr>
          <a:xfrm>
            <a:off x="5818607" y="4201784"/>
            <a:ext cx="887413" cy="889000"/>
          </a:xfrm>
        </p:spPr>
        <p:txBody>
          <a:bodyPr>
            <a:normAutofit/>
          </a:bodyPr>
          <a:lstStyle>
            <a:lvl1pPr marL="0" indent="0">
              <a:buNone/>
              <a:defRPr sz="1000"/>
            </a:lvl1pPr>
          </a:lstStyle>
          <a:p>
            <a:r>
              <a:rPr lang="en-US"/>
              <a:t>ICON</a:t>
            </a:r>
          </a:p>
        </p:txBody>
      </p:sp>
      <p:sp>
        <p:nvSpPr>
          <p:cNvPr id="63" name="Text Placeholder 39">
            <a:extLst>
              <a:ext uri="{FF2B5EF4-FFF2-40B4-BE49-F238E27FC236}">
                <a16:creationId xmlns:a16="http://schemas.microsoft.com/office/drawing/2014/main" id="{13567973-FE07-4747-9500-D565A3EF2869}"/>
              </a:ext>
            </a:extLst>
          </p:cNvPr>
          <p:cNvSpPr>
            <a:spLocks noGrp="1"/>
          </p:cNvSpPr>
          <p:nvPr>
            <p:ph type="body" sz="quarter" idx="50"/>
          </p:nvPr>
        </p:nvSpPr>
        <p:spPr>
          <a:xfrm>
            <a:off x="6805798" y="466504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4" name="Text Placeholder 46">
            <a:extLst>
              <a:ext uri="{FF2B5EF4-FFF2-40B4-BE49-F238E27FC236}">
                <a16:creationId xmlns:a16="http://schemas.microsoft.com/office/drawing/2014/main" id="{FCE91BB7-DB4C-4F95-ADC1-2757AA689645}"/>
              </a:ext>
            </a:extLst>
          </p:cNvPr>
          <p:cNvSpPr>
            <a:spLocks noGrp="1"/>
          </p:cNvSpPr>
          <p:nvPr>
            <p:ph type="body" sz="quarter" idx="51" hasCustomPrompt="1"/>
          </p:nvPr>
        </p:nvSpPr>
        <p:spPr>
          <a:xfrm>
            <a:off x="6805798" y="426209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65" name="Picture Placeholder 34">
            <a:extLst>
              <a:ext uri="{FF2B5EF4-FFF2-40B4-BE49-F238E27FC236}">
                <a16:creationId xmlns:a16="http://schemas.microsoft.com/office/drawing/2014/main" id="{7082A562-BADD-429E-BB11-8A40EE253FC4}"/>
              </a:ext>
            </a:extLst>
          </p:cNvPr>
          <p:cNvSpPr>
            <a:spLocks noGrp="1"/>
          </p:cNvSpPr>
          <p:nvPr>
            <p:ph type="pic" sz="quarter" idx="52" hasCustomPrompt="1"/>
          </p:nvPr>
        </p:nvSpPr>
        <p:spPr>
          <a:xfrm>
            <a:off x="8027987" y="5637179"/>
            <a:ext cx="887413" cy="889000"/>
          </a:xfrm>
        </p:spPr>
        <p:txBody>
          <a:bodyPr>
            <a:normAutofit/>
          </a:bodyPr>
          <a:lstStyle>
            <a:lvl1pPr marL="0" indent="0">
              <a:buNone/>
              <a:defRPr sz="1000"/>
            </a:lvl1pPr>
          </a:lstStyle>
          <a:p>
            <a:r>
              <a:rPr lang="en-US"/>
              <a:t>ICON</a:t>
            </a:r>
          </a:p>
        </p:txBody>
      </p:sp>
      <p:sp>
        <p:nvSpPr>
          <p:cNvPr id="66" name="Text Placeholder 39">
            <a:extLst>
              <a:ext uri="{FF2B5EF4-FFF2-40B4-BE49-F238E27FC236}">
                <a16:creationId xmlns:a16="http://schemas.microsoft.com/office/drawing/2014/main" id="{C8F3380A-C45C-44C2-BE84-98D3DADAEDA3}"/>
              </a:ext>
            </a:extLst>
          </p:cNvPr>
          <p:cNvSpPr>
            <a:spLocks noGrp="1"/>
          </p:cNvSpPr>
          <p:nvPr>
            <p:ph type="body" sz="quarter" idx="53"/>
          </p:nvPr>
        </p:nvSpPr>
        <p:spPr>
          <a:xfrm>
            <a:off x="9015178" y="6100437"/>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7" name="Text Placeholder 46">
            <a:extLst>
              <a:ext uri="{FF2B5EF4-FFF2-40B4-BE49-F238E27FC236}">
                <a16:creationId xmlns:a16="http://schemas.microsoft.com/office/drawing/2014/main" id="{67C61256-88BA-4ADF-A3CB-77D1B459CAE6}"/>
              </a:ext>
            </a:extLst>
          </p:cNvPr>
          <p:cNvSpPr>
            <a:spLocks noGrp="1"/>
          </p:cNvSpPr>
          <p:nvPr>
            <p:ph type="body" sz="quarter" idx="54" hasCustomPrompt="1"/>
          </p:nvPr>
        </p:nvSpPr>
        <p:spPr>
          <a:xfrm>
            <a:off x="9015178" y="5697494"/>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2" name="Title 1">
            <a:extLst>
              <a:ext uri="{FF2B5EF4-FFF2-40B4-BE49-F238E27FC236}">
                <a16:creationId xmlns:a16="http://schemas.microsoft.com/office/drawing/2014/main" id="{791D5DA0-8F16-4F11-8B6E-A593133FA159}"/>
              </a:ext>
            </a:extLst>
          </p:cNvPr>
          <p:cNvSpPr>
            <a:spLocks noGrp="1"/>
          </p:cNvSpPr>
          <p:nvPr>
            <p:ph type="title"/>
          </p:nvPr>
        </p:nvSpPr>
        <p:spPr>
          <a:xfrm>
            <a:off x="5753098" y="457200"/>
            <a:ext cx="6096001" cy="601662"/>
          </a:xfrm>
        </p:spPr>
        <p:txBody>
          <a:bodyPr/>
          <a:lstStyle>
            <a:lvl1pPr algn="r">
              <a:defRPr/>
            </a:lvl1pPr>
          </a:lstStyle>
          <a:p>
            <a:r>
              <a:rPr lang="en-US"/>
              <a:t>Click to edit Master title style</a:t>
            </a:r>
          </a:p>
        </p:txBody>
      </p:sp>
    </p:spTree>
    <p:extLst>
      <p:ext uri="{BB962C8B-B14F-4D97-AF65-F5344CB8AC3E}">
        <p14:creationId xmlns:p14="http://schemas.microsoft.com/office/powerpoint/2010/main" val="25636114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72">
          <p15:clr>
            <a:srgbClr val="5ACBF0"/>
          </p15:clr>
        </p15:guide>
        <p15:guide id="6" pos="2064">
          <p15:clr>
            <a:srgbClr val="5ACBF0"/>
          </p15:clr>
        </p15:guide>
        <p15:guide id="7" pos="1776">
          <p15:clr>
            <a:srgbClr val="5ACBF0"/>
          </p15:clr>
        </p15:guide>
        <p15:guide id="8" pos="5616">
          <p15:clr>
            <a:srgbClr val="5ACBF0"/>
          </p15:clr>
        </p15:guide>
        <p15:guide id="9" pos="5928">
          <p15:clr>
            <a:srgbClr val="5ACBF0"/>
          </p15:clr>
        </p15:guide>
        <p15:guide id="10" pos="144">
          <p15:clr>
            <a:srgbClr val="5ACBF0"/>
          </p15:clr>
        </p15:guide>
        <p15:guide id="11" orient="horz" pos="4200">
          <p15:clr>
            <a:srgbClr val="5ACBF0"/>
          </p15:clr>
        </p15:guide>
        <p15:guide id="12" pos="7536">
          <p15:clr>
            <a:srgbClr val="5ACBF0"/>
          </p15:clr>
        </p15:guide>
        <p15:guide id="13" orient="horz" pos="14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084389"/>
            <a:ext cx="4770907" cy="615553"/>
          </a:xfrm>
        </p:spPr>
        <p:txBody>
          <a:bodyPr anchor="b"/>
          <a:lstStyle>
            <a:lvl1pPr>
              <a:defRPr sz="4000">
                <a:gradFill>
                  <a:gsLst>
                    <a:gs pos="0">
                      <a:schemeClr val="accent1"/>
                    </a:gs>
                    <a:gs pos="100000">
                      <a:schemeClr val="accent2"/>
                    </a:gs>
                  </a:gsLst>
                  <a:lin ang="0" scaled="1"/>
                </a:gra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3" y="3142183"/>
            <a:ext cx="5049358" cy="707886"/>
          </a:xfrm>
        </p:spPr>
        <p:txBody>
          <a:bodyPr anchor="t"/>
          <a:lstStyle>
            <a:lvl1pPr marL="0" indent="0" algn="l" defTabSz="114300">
              <a:spcBef>
                <a:spcPts val="600"/>
              </a:spcBef>
              <a:spcAft>
                <a:spcPts val="600"/>
              </a:spcAft>
              <a:buNone/>
              <a:defRPr sz="1800">
                <a:solidFill>
                  <a:schemeClr val="tx1"/>
                </a:solidFill>
                <a:latin typeface="+mn-lt"/>
              </a:defRPr>
            </a:lvl1pPr>
            <a:lvl2pPr marL="0" indent="0" algn="l" defTabSz="114300">
              <a:spcBef>
                <a:spcPts val="600"/>
              </a:spcBef>
              <a:spcAft>
                <a:spcPts val="600"/>
              </a:spcAft>
              <a:buClr>
                <a:schemeClr val="accent1"/>
              </a:buClr>
              <a:buFont typeface="Arial" panose="020B0604020202020204" pitchFamily="34" charset="0"/>
              <a:buNone/>
              <a:defRPr sz="1800">
                <a:solidFill>
                  <a:schemeClr val="accent2"/>
                </a:solidFill>
                <a:latin typeface="+mn-lt"/>
              </a:defRPr>
            </a:lvl2pPr>
            <a:lvl3pPr marL="0" indent="0" algn="l" defTabSz="114300">
              <a:spcAft>
                <a:spcPts val="600"/>
              </a:spcAft>
              <a:buClr>
                <a:schemeClr val="accent1"/>
              </a:buClr>
              <a:buFont typeface="Arial" panose="020B0604020202020204" pitchFamily="34" charset="0"/>
              <a:buNone/>
              <a:defRPr sz="1800" b="1">
                <a:solidFill>
                  <a:schemeClr val="tx1"/>
                </a:solidFill>
                <a:latin typeface="+mn-lt"/>
              </a:defRPr>
            </a:lvl3pPr>
            <a:lvl4pPr marL="0" indent="0" algn="l" defTabSz="114300">
              <a:spcAft>
                <a:spcPts val="0"/>
              </a:spcAft>
              <a:buClr>
                <a:schemeClr val="accent1"/>
              </a:buClr>
              <a:buFont typeface="Arial" panose="020B0604020202020204" pitchFamily="34" charset="0"/>
              <a:buNone/>
              <a:defRPr sz="1600" b="1">
                <a:solidFill>
                  <a:schemeClr val="tx1"/>
                </a:solidFill>
                <a:latin typeface="+mn-lt"/>
              </a:defRPr>
            </a:lvl4pPr>
            <a:lvl5pPr marL="0" indent="0" algn="l" defTabSz="114300">
              <a:spcBef>
                <a:spcPts val="0"/>
              </a:spcBef>
              <a:spcAft>
                <a:spcPts val="600"/>
              </a:spcAft>
              <a:buClr>
                <a:schemeClr val="accent1"/>
              </a:buClr>
              <a:buFont typeface="Arial" panose="020B0604020202020204" pitchFamily="34" charset="0"/>
              <a:buNone/>
              <a:defRPr sz="1400">
                <a:solidFill>
                  <a:schemeClr val="tx1"/>
                </a:solidFill>
                <a:latin typeface="+mn-lt"/>
              </a:defRPr>
            </a:lvl5pPr>
          </a:lstStyle>
          <a:p>
            <a:pPr lvl="0"/>
            <a:r>
              <a:rPr lang="en-US"/>
              <a:t>Click to edit Master text styles</a:t>
            </a:r>
          </a:p>
          <a:p>
            <a:pPr lvl="1"/>
            <a:r>
              <a:rPr lang="en-US"/>
              <a:t>Blue</a:t>
            </a:r>
          </a:p>
        </p:txBody>
      </p:sp>
      <p:pic>
        <p:nvPicPr>
          <p:cNvPr id="2" name="Picture 1">
            <a:extLst>
              <a:ext uri="{FF2B5EF4-FFF2-40B4-BE49-F238E27FC236}">
                <a16:creationId xmlns:a16="http://schemas.microsoft.com/office/drawing/2014/main" id="{57479014-2B75-4713-A3F7-A8F2AFAD64F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3674429" y="-426147"/>
            <a:ext cx="9906000" cy="7444435"/>
          </a:xfrm>
          <a:prstGeom prst="rect">
            <a:avLst/>
          </a:prstGeom>
        </p:spPr>
      </p:pic>
      <p:sp>
        <p:nvSpPr>
          <p:cNvPr id="9" name="Rectangle 8">
            <a:extLst>
              <a:ext uri="{FF2B5EF4-FFF2-40B4-BE49-F238E27FC236}">
                <a16:creationId xmlns:a16="http://schemas.microsoft.com/office/drawing/2014/main" id="{97D755E7-8233-4E90-8643-E1088A41D405}"/>
              </a:ext>
            </a:extLst>
          </p:cNvPr>
          <p:cNvSpPr/>
          <p:nvPr userDrawn="1"/>
        </p:nvSpPr>
        <p:spPr bwMode="auto">
          <a:xfrm>
            <a:off x="5974871" y="914400"/>
            <a:ext cx="7268308" cy="43375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803529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64" presetClass="path" presetSubtype="0" decel="100000" fill="hold" grpId="1" nodeType="withEffect">
                                  <p:stCondLst>
                                    <p:cond delay="0"/>
                                  </p:stCondLst>
                                  <p:childTnLst>
                                    <p:animMotion origin="layout" path="M -2.08333E-7 0.09074 L -2.08333E-7 -2.59259E-6 " pathEditMode="relative" rAng="0" ptsTypes="AA">
                                      <p:cBhvr>
                                        <p:cTn id="8" dur="1000" fill="hold"/>
                                        <p:tgtEl>
                                          <p:spTgt spid="3"/>
                                        </p:tgtEl>
                                        <p:attrNameLst>
                                          <p:attrName>ppt_x</p:attrName>
                                          <p:attrName>ppt_y</p:attrName>
                                        </p:attrNameLst>
                                      </p:cBhvr>
                                      <p:rCtr x="0" y="-4537"/>
                                    </p:animMotion>
                                  </p:childTnLst>
                                </p:cTn>
                              </p:par>
                              <p:par>
                                <p:cTn id="9" presetID="1" presetClass="entr" presetSubtype="0" fill="hold" grpId="0" nodeType="withEffect">
                                  <p:stCondLst>
                                    <p:cond delay="75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75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64" presetClass="path" presetSubtype="0" decel="100000" fill="hold" grpId="1" nodeType="withEffect">
                                  <p:stCondLst>
                                    <p:cond delay="750"/>
                                  </p:stCondLst>
                                  <p:childTnLst>
                                    <p:animMotion origin="layout" path="M 1.45833E-6 0.06713 L 1.45833E-6 -4.81481E-6 " pathEditMode="relative" rAng="0" ptsTypes="AA">
                                      <p:cBhvr>
                                        <p:cTn id="14" dur="1000" fill="hold"/>
                                        <p:tgtEl>
                                          <p:spTgt spid="6">
                                            <p:txEl>
                                              <p:pRg st="0" end="0"/>
                                            </p:txEl>
                                          </p:spTgt>
                                        </p:tgtEl>
                                        <p:attrNameLst>
                                          <p:attrName>ppt_x</p:attrName>
                                          <p:attrName>ppt_y</p:attrName>
                                        </p:attrNameLst>
                                      </p:cBhvr>
                                      <p:rCtr x="0" y="-3356"/>
                                    </p:animMotion>
                                  </p:childTnLst>
                                </p:cTn>
                              </p:par>
                              <p:par>
                                <p:cTn id="15" presetID="64" presetClass="path" presetSubtype="0" decel="100000" fill="hold" grpId="1" nodeType="withEffect">
                                  <p:stCondLst>
                                    <p:cond delay="750"/>
                                  </p:stCondLst>
                                  <p:childTnLst>
                                    <p:animMotion origin="layout" path="M 2.08333E-7 0.06713 L 2.08333E-7 -2.22222E-6 " pathEditMode="relative" rAng="0" ptsTypes="AA">
                                      <p:cBhvr>
                                        <p:cTn id="16" dur="1000" fill="hold"/>
                                        <p:tgtEl>
                                          <p:spTgt spid="6">
                                            <p:txEl>
                                              <p:pRg st="1" end="1"/>
                                            </p:txEl>
                                          </p:spTgt>
                                        </p:tgtEl>
                                        <p:attrNameLst>
                                          <p:attrName>ppt_x</p:attrName>
                                          <p:attrName>ppt_y</p:attrName>
                                        </p:attrNameLst>
                                      </p:cBhvr>
                                      <p:rCtr x="0" y="-3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build="p">
        <p:tmplLst>
          <p:tmpl lvl="1">
            <p:tnLst>
              <p:par>
                <p:cTn presetID="1"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build="p">
        <p:tmplLst>
          <p:tmpl lvl="1">
            <p:tnLst>
              <p:par>
                <p:cTn presetID="64" presetClass="path" presetSubtype="0" decel="100000" fill="hold" nodeType="withEffect">
                  <p:stCondLst>
                    <p:cond delay="750"/>
                  </p:stCondLst>
                  <p:childTnLst>
                    <p:animMotion origin="layout" path="M 1.45833E-6 0.06713 L 1.45833E-6 -4.81481E-6 " pathEditMode="relative" rAng="0" ptsTypes="AA">
                      <p:cBhvr>
                        <p:cTn dur="1000" fill="hold"/>
                        <p:tgtEl>
                          <p:spTgt spid="6"/>
                        </p:tgtEl>
                        <p:attrNameLst>
                          <p:attrName>ppt_x</p:attrName>
                          <p:attrName>ppt_y</p:attrName>
                        </p:attrNameLst>
                      </p:cBhvr>
                      <p:rCtr x="0" y="-3356"/>
                    </p:animMotion>
                  </p:childTnLst>
                </p:cTn>
              </p:par>
            </p:tnLst>
          </p:tmpl>
          <p:tmpl lvl="2">
            <p:tnLst>
              <p:par>
                <p:cTn presetID="64" presetClass="path" presetSubtype="0" decel="100000" fill="hold" nodeType="withEffect">
                  <p:stCondLst>
                    <p:cond delay="750"/>
                  </p:stCondLst>
                  <p:childTnLst>
                    <p:animMotion origin="layout" path="M 2.08333E-7 0.06713 L 2.08333E-7 -2.22222E-6 " pathEditMode="relative" rAng="0" ptsTypes="AA">
                      <p:cBhvr>
                        <p:cTn dur="1000" fill="hold"/>
                        <p:tgtEl>
                          <p:spTgt spid="6"/>
                        </p:tgtEl>
                        <p:attrNameLst>
                          <p:attrName>ppt_x</p:attrName>
                          <p:attrName>ppt_y</p:attrName>
                        </p:attrNameLst>
                      </p:cBhvr>
                      <p:rCtr x="0" y="-3356"/>
                    </p:animMotion>
                  </p:childTnLst>
                </p:cTn>
              </p:par>
            </p:tnLst>
          </p:tmpl>
        </p:tmplLst>
      </p:bldP>
    </p:bldLst>
  </p:timing>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365760"/>
            <a:ext cx="11306469" cy="457200"/>
          </a:xfrm>
        </p:spPr>
        <p:txBody>
          <a:bodyPr wrap="square" lIns="0" tIns="0" rIns="0" bIns="0" anchor="ctr">
            <a:noAutofit/>
          </a:bodyPr>
          <a:lstStyle>
            <a:lvl1pPr>
              <a:lnSpc>
                <a:spcPts val="3137"/>
              </a:lnSpc>
              <a:defRPr lang="en-US" sz="2745" b="0" kern="1200" cap="none" spc="-49" baseline="0" dirty="0">
                <a:ln w="3175">
                  <a:noFill/>
                </a:ln>
                <a:solidFill>
                  <a:schemeClr val="tx1"/>
                </a:solidFill>
                <a:effectLst/>
                <a:latin typeface="+mj-lt"/>
                <a:ea typeface="+mn-ea"/>
                <a:cs typeface="Segoe UI" pitchFamily="34" charset="0"/>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4087790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3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44126121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people sitting at a table using a computer.&#10;&#10;Description automatically generated">
            <a:extLst>
              <a:ext uri="{FF2B5EF4-FFF2-40B4-BE49-F238E27FC236}">
                <a16:creationId xmlns:a16="http://schemas.microsoft.com/office/drawing/2014/main" id="{4244370E-E120-40E8-AC44-CE6974352D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71807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Picture 6" descr="Two people sitting at a table using a computer.&#10;&#10;Description automatically generated">
            <a:extLst>
              <a:ext uri="{FF2B5EF4-FFF2-40B4-BE49-F238E27FC236}">
                <a16:creationId xmlns:a16="http://schemas.microsoft.com/office/drawing/2014/main" id="{4B343896-8655-42C4-9189-C99BFED3025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1869249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38834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3476945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707360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774013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64806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076008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229130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7238923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725427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87483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2515796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085574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2160247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700984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160939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7874088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7416128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447999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98381683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67398195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67890199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31800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9609846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34401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101848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06203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47" Type="http://schemas.openxmlformats.org/officeDocument/2006/relationships/image" Target="../media/image8.emf"/><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theme" Target="../theme/theme2.xml"/><Relationship Id="rId20" Type="http://schemas.openxmlformats.org/officeDocument/2006/relationships/slideLayout" Target="../slideLayouts/slideLayout46.xml"/><Relationship Id="rId41"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41" Type="http://schemas.openxmlformats.org/officeDocument/2006/relationships/image" Target="../media/image8.emf"/><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theme" Target="../theme/theme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8" Type="http://schemas.openxmlformats.org/officeDocument/2006/relationships/slideLayout" Target="../slideLayouts/slideLayout79.xml"/><Relationship Id="rId3" Type="http://schemas.openxmlformats.org/officeDocument/2006/relationships/slideLayout" Target="../slideLayouts/slideLayout74.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image" Target="../media/image8.emf"/><Relationship Id="rId5" Type="http://schemas.openxmlformats.org/officeDocument/2006/relationships/slideLayout" Target="../slideLayouts/slideLayout115.xml"/><Relationship Id="rId10" Type="http://schemas.openxmlformats.org/officeDocument/2006/relationships/theme" Target="../theme/theme4.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image" Target="../media/image24.emf"/><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image" Target="../media/image23.png"/><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theme" Target="../theme/theme5.xml"/><Relationship Id="rId8" Type="http://schemas.openxmlformats.org/officeDocument/2006/relationships/slideLayout" Target="../slideLayouts/slideLayout127.xml"/><Relationship Id="rId3" Type="http://schemas.openxmlformats.org/officeDocument/2006/relationships/slideLayout" Target="../slideLayouts/slideLayout12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9" Type="http://schemas.openxmlformats.org/officeDocument/2006/relationships/slideLayout" Target="../slideLayouts/slideLayout192.xml"/><Relationship Id="rId21" Type="http://schemas.openxmlformats.org/officeDocument/2006/relationships/slideLayout" Target="../slideLayouts/slideLayout174.xml"/><Relationship Id="rId34" Type="http://schemas.openxmlformats.org/officeDocument/2006/relationships/slideLayout" Target="../slideLayouts/slideLayout187.xml"/><Relationship Id="rId42" Type="http://schemas.openxmlformats.org/officeDocument/2006/relationships/slideLayout" Target="../slideLayouts/slideLayout195.xml"/><Relationship Id="rId7" Type="http://schemas.openxmlformats.org/officeDocument/2006/relationships/slideLayout" Target="../slideLayouts/slideLayout160.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9" Type="http://schemas.openxmlformats.org/officeDocument/2006/relationships/slideLayout" Target="../slideLayouts/slideLayout182.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32" Type="http://schemas.openxmlformats.org/officeDocument/2006/relationships/slideLayout" Target="../slideLayouts/slideLayout185.xml"/><Relationship Id="rId37" Type="http://schemas.openxmlformats.org/officeDocument/2006/relationships/slideLayout" Target="../slideLayouts/slideLayout190.xml"/><Relationship Id="rId40" Type="http://schemas.openxmlformats.org/officeDocument/2006/relationships/slideLayout" Target="../slideLayouts/slideLayout193.xml"/><Relationship Id="rId45" Type="http://schemas.openxmlformats.org/officeDocument/2006/relationships/image" Target="../media/image8.emf"/><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36" Type="http://schemas.openxmlformats.org/officeDocument/2006/relationships/slideLayout" Target="../slideLayouts/slideLayout189.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31" Type="http://schemas.openxmlformats.org/officeDocument/2006/relationships/slideLayout" Target="../slideLayouts/slideLayout184.xml"/><Relationship Id="rId44" Type="http://schemas.openxmlformats.org/officeDocument/2006/relationships/theme" Target="../theme/theme6.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slideLayout" Target="../slideLayouts/slideLayout183.xml"/><Relationship Id="rId35" Type="http://schemas.openxmlformats.org/officeDocument/2006/relationships/slideLayout" Target="../slideLayouts/slideLayout188.xml"/><Relationship Id="rId43" Type="http://schemas.openxmlformats.org/officeDocument/2006/relationships/slideLayout" Target="../slideLayouts/slideLayout196.xml"/><Relationship Id="rId8" Type="http://schemas.openxmlformats.org/officeDocument/2006/relationships/slideLayout" Target="../slideLayouts/slideLayout161.xml"/><Relationship Id="rId3" Type="http://schemas.openxmlformats.org/officeDocument/2006/relationships/slideLayout" Target="../slideLayouts/slideLayout156.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33" Type="http://schemas.openxmlformats.org/officeDocument/2006/relationships/slideLayout" Target="../slideLayouts/slideLayout186.xml"/><Relationship Id="rId38" Type="http://schemas.openxmlformats.org/officeDocument/2006/relationships/slideLayout" Target="../slideLayouts/slideLayout191.xml"/><Relationship Id="rId20" Type="http://schemas.openxmlformats.org/officeDocument/2006/relationships/slideLayout" Target="../slideLayouts/slideLayout173.xml"/><Relationship Id="rId41" Type="http://schemas.openxmlformats.org/officeDocument/2006/relationships/slideLayout" Target="../slideLayouts/slideLayout194.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222.xml"/><Relationship Id="rId21" Type="http://schemas.openxmlformats.org/officeDocument/2006/relationships/slideLayout" Target="../slideLayouts/slideLayout217.xml"/><Relationship Id="rId34" Type="http://schemas.openxmlformats.org/officeDocument/2006/relationships/slideLayout" Target="../slideLayouts/slideLayout230.xml"/><Relationship Id="rId42" Type="http://schemas.openxmlformats.org/officeDocument/2006/relationships/slideLayout" Target="../slideLayouts/slideLayout238.xml"/><Relationship Id="rId47" Type="http://schemas.openxmlformats.org/officeDocument/2006/relationships/slideLayout" Target="../slideLayouts/slideLayout243.xml"/><Relationship Id="rId50" Type="http://schemas.openxmlformats.org/officeDocument/2006/relationships/slideLayout" Target="../slideLayouts/slideLayout246.xml"/><Relationship Id="rId55" Type="http://schemas.openxmlformats.org/officeDocument/2006/relationships/slideLayout" Target="../slideLayouts/slideLayout251.xml"/><Relationship Id="rId63" Type="http://schemas.openxmlformats.org/officeDocument/2006/relationships/slideLayout" Target="../slideLayouts/slideLayout259.xml"/><Relationship Id="rId7" Type="http://schemas.openxmlformats.org/officeDocument/2006/relationships/slideLayout" Target="../slideLayouts/slideLayout203.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9" Type="http://schemas.openxmlformats.org/officeDocument/2006/relationships/slideLayout" Target="../slideLayouts/slideLayout225.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32" Type="http://schemas.openxmlformats.org/officeDocument/2006/relationships/slideLayout" Target="../slideLayouts/slideLayout228.xml"/><Relationship Id="rId37" Type="http://schemas.openxmlformats.org/officeDocument/2006/relationships/slideLayout" Target="../slideLayouts/slideLayout233.xml"/><Relationship Id="rId40" Type="http://schemas.openxmlformats.org/officeDocument/2006/relationships/slideLayout" Target="../slideLayouts/slideLayout236.xml"/><Relationship Id="rId45" Type="http://schemas.openxmlformats.org/officeDocument/2006/relationships/slideLayout" Target="../slideLayouts/slideLayout241.xml"/><Relationship Id="rId53" Type="http://schemas.openxmlformats.org/officeDocument/2006/relationships/slideLayout" Target="../slideLayouts/slideLayout249.xml"/><Relationship Id="rId58" Type="http://schemas.openxmlformats.org/officeDocument/2006/relationships/slideLayout" Target="../slideLayouts/slideLayout254.xml"/><Relationship Id="rId5" Type="http://schemas.openxmlformats.org/officeDocument/2006/relationships/slideLayout" Target="../slideLayouts/slideLayout201.xml"/><Relationship Id="rId61" Type="http://schemas.openxmlformats.org/officeDocument/2006/relationships/slideLayout" Target="../slideLayouts/slideLayout257.xml"/><Relationship Id="rId19" Type="http://schemas.openxmlformats.org/officeDocument/2006/relationships/slideLayout" Target="../slideLayouts/slideLayout21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 Id="rId30" Type="http://schemas.openxmlformats.org/officeDocument/2006/relationships/slideLayout" Target="../slideLayouts/slideLayout226.xml"/><Relationship Id="rId35" Type="http://schemas.openxmlformats.org/officeDocument/2006/relationships/slideLayout" Target="../slideLayouts/slideLayout231.xml"/><Relationship Id="rId43" Type="http://schemas.openxmlformats.org/officeDocument/2006/relationships/slideLayout" Target="../slideLayouts/slideLayout239.xml"/><Relationship Id="rId48" Type="http://schemas.openxmlformats.org/officeDocument/2006/relationships/slideLayout" Target="../slideLayouts/slideLayout244.xml"/><Relationship Id="rId56" Type="http://schemas.openxmlformats.org/officeDocument/2006/relationships/slideLayout" Target="../slideLayouts/slideLayout252.xml"/><Relationship Id="rId64" Type="http://schemas.openxmlformats.org/officeDocument/2006/relationships/theme" Target="../theme/theme7.xml"/><Relationship Id="rId8" Type="http://schemas.openxmlformats.org/officeDocument/2006/relationships/slideLayout" Target="../slideLayouts/slideLayout204.xml"/><Relationship Id="rId51" Type="http://schemas.openxmlformats.org/officeDocument/2006/relationships/slideLayout" Target="../slideLayouts/slideLayout247.xml"/><Relationship Id="rId3" Type="http://schemas.openxmlformats.org/officeDocument/2006/relationships/slideLayout" Target="../slideLayouts/slideLayout199.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33" Type="http://schemas.openxmlformats.org/officeDocument/2006/relationships/slideLayout" Target="../slideLayouts/slideLayout229.xml"/><Relationship Id="rId38" Type="http://schemas.openxmlformats.org/officeDocument/2006/relationships/slideLayout" Target="../slideLayouts/slideLayout234.xml"/><Relationship Id="rId46" Type="http://schemas.openxmlformats.org/officeDocument/2006/relationships/slideLayout" Target="../slideLayouts/slideLayout242.xml"/><Relationship Id="rId59" Type="http://schemas.openxmlformats.org/officeDocument/2006/relationships/slideLayout" Target="../slideLayouts/slideLayout255.xml"/><Relationship Id="rId20" Type="http://schemas.openxmlformats.org/officeDocument/2006/relationships/slideLayout" Target="../slideLayouts/slideLayout216.xml"/><Relationship Id="rId41" Type="http://schemas.openxmlformats.org/officeDocument/2006/relationships/slideLayout" Target="../slideLayouts/slideLayout237.xml"/><Relationship Id="rId54" Type="http://schemas.openxmlformats.org/officeDocument/2006/relationships/slideLayout" Target="../slideLayouts/slideLayout250.xml"/><Relationship Id="rId62" Type="http://schemas.openxmlformats.org/officeDocument/2006/relationships/slideLayout" Target="../slideLayouts/slideLayout258.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slideLayout" Target="../slideLayouts/slideLayout224.xml"/><Relationship Id="rId36" Type="http://schemas.openxmlformats.org/officeDocument/2006/relationships/slideLayout" Target="../slideLayouts/slideLayout232.xml"/><Relationship Id="rId49" Type="http://schemas.openxmlformats.org/officeDocument/2006/relationships/slideLayout" Target="../slideLayouts/slideLayout245.xml"/><Relationship Id="rId57" Type="http://schemas.openxmlformats.org/officeDocument/2006/relationships/slideLayout" Target="../slideLayouts/slideLayout253.xml"/><Relationship Id="rId10" Type="http://schemas.openxmlformats.org/officeDocument/2006/relationships/slideLayout" Target="../slideLayouts/slideLayout206.xml"/><Relationship Id="rId31" Type="http://schemas.openxmlformats.org/officeDocument/2006/relationships/slideLayout" Target="../slideLayouts/slideLayout227.xml"/><Relationship Id="rId44" Type="http://schemas.openxmlformats.org/officeDocument/2006/relationships/slideLayout" Target="../slideLayouts/slideLayout240.xml"/><Relationship Id="rId52" Type="http://schemas.openxmlformats.org/officeDocument/2006/relationships/slideLayout" Target="../slideLayouts/slideLayout248.xml"/><Relationship Id="rId60" Type="http://schemas.openxmlformats.org/officeDocument/2006/relationships/slideLayout" Target="../slideLayouts/slideLayout256.xml"/><Relationship Id="rId65" Type="http://schemas.openxmlformats.org/officeDocument/2006/relationships/image" Target="../media/image8.emf"/><Relationship Id="rId4" Type="http://schemas.openxmlformats.org/officeDocument/2006/relationships/slideLayout" Target="../slideLayouts/slideLayout200.xml"/><Relationship Id="rId9" Type="http://schemas.openxmlformats.org/officeDocument/2006/relationships/slideLayout" Target="../slideLayouts/slideLayout205.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39" Type="http://schemas.openxmlformats.org/officeDocument/2006/relationships/slideLayout" Target="../slideLayouts/slideLayout235.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9" Type="http://schemas.openxmlformats.org/officeDocument/2006/relationships/slideLayout" Target="../slideLayouts/slideLayout298.xml"/><Relationship Id="rId21" Type="http://schemas.openxmlformats.org/officeDocument/2006/relationships/slideLayout" Target="../slideLayouts/slideLayout280.xml"/><Relationship Id="rId34" Type="http://schemas.openxmlformats.org/officeDocument/2006/relationships/slideLayout" Target="../slideLayouts/slideLayout293.xml"/><Relationship Id="rId42" Type="http://schemas.openxmlformats.org/officeDocument/2006/relationships/slideLayout" Target="../slideLayouts/slideLayout301.xml"/><Relationship Id="rId47" Type="http://schemas.openxmlformats.org/officeDocument/2006/relationships/slideLayout" Target="../slideLayouts/slideLayout306.xml"/><Relationship Id="rId7" Type="http://schemas.openxmlformats.org/officeDocument/2006/relationships/slideLayout" Target="../slideLayouts/slideLayout266.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9" Type="http://schemas.openxmlformats.org/officeDocument/2006/relationships/slideLayout" Target="../slideLayouts/slideLayout288.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32" Type="http://schemas.openxmlformats.org/officeDocument/2006/relationships/slideLayout" Target="../slideLayouts/slideLayout291.xml"/><Relationship Id="rId37" Type="http://schemas.openxmlformats.org/officeDocument/2006/relationships/slideLayout" Target="../slideLayouts/slideLayout296.xml"/><Relationship Id="rId40" Type="http://schemas.openxmlformats.org/officeDocument/2006/relationships/slideLayout" Target="../slideLayouts/slideLayout299.xml"/><Relationship Id="rId45" Type="http://schemas.openxmlformats.org/officeDocument/2006/relationships/slideLayout" Target="../slideLayouts/slideLayout304.xm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28" Type="http://schemas.openxmlformats.org/officeDocument/2006/relationships/slideLayout" Target="../slideLayouts/slideLayout287.xml"/><Relationship Id="rId36" Type="http://schemas.openxmlformats.org/officeDocument/2006/relationships/slideLayout" Target="../slideLayouts/slideLayout295.xml"/><Relationship Id="rId49" Type="http://schemas.openxmlformats.org/officeDocument/2006/relationships/image" Target="../media/image39.png"/><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31" Type="http://schemas.openxmlformats.org/officeDocument/2006/relationships/slideLayout" Target="../slideLayouts/slideLayout290.xml"/><Relationship Id="rId44" Type="http://schemas.openxmlformats.org/officeDocument/2006/relationships/slideLayout" Target="../slideLayouts/slideLayout303.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slideLayout" Target="../slideLayouts/slideLayout286.xml"/><Relationship Id="rId30" Type="http://schemas.openxmlformats.org/officeDocument/2006/relationships/slideLayout" Target="../slideLayouts/slideLayout289.xml"/><Relationship Id="rId35" Type="http://schemas.openxmlformats.org/officeDocument/2006/relationships/slideLayout" Target="../slideLayouts/slideLayout294.xml"/><Relationship Id="rId43" Type="http://schemas.openxmlformats.org/officeDocument/2006/relationships/slideLayout" Target="../slideLayouts/slideLayout302.xml"/><Relationship Id="rId48" Type="http://schemas.openxmlformats.org/officeDocument/2006/relationships/theme" Target="../theme/theme8.xml"/><Relationship Id="rId8" Type="http://schemas.openxmlformats.org/officeDocument/2006/relationships/slideLayout" Target="../slideLayouts/slideLayout267.xml"/><Relationship Id="rId3" Type="http://schemas.openxmlformats.org/officeDocument/2006/relationships/slideLayout" Target="../slideLayouts/slideLayout262.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33" Type="http://schemas.openxmlformats.org/officeDocument/2006/relationships/slideLayout" Target="../slideLayouts/slideLayout292.xml"/><Relationship Id="rId38" Type="http://schemas.openxmlformats.org/officeDocument/2006/relationships/slideLayout" Target="../slideLayouts/slideLayout297.xml"/><Relationship Id="rId46" Type="http://schemas.openxmlformats.org/officeDocument/2006/relationships/slideLayout" Target="../slideLayouts/slideLayout305.xml"/><Relationship Id="rId20" Type="http://schemas.openxmlformats.org/officeDocument/2006/relationships/slideLayout" Target="../slideLayouts/slideLayout279.xml"/><Relationship Id="rId41" Type="http://schemas.openxmlformats.org/officeDocument/2006/relationships/slideLayout" Target="../slideLayouts/slideLayout300.xml"/><Relationship Id="rId1" Type="http://schemas.openxmlformats.org/officeDocument/2006/relationships/slideLayout" Target="../slideLayouts/slideLayout260.xml"/><Relationship Id="rId6" Type="http://schemas.openxmlformats.org/officeDocument/2006/relationships/slideLayout" Target="../slideLayouts/slideLayout26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26" Type="http://schemas.openxmlformats.org/officeDocument/2006/relationships/slideLayout" Target="../slideLayouts/slideLayout332.xml"/><Relationship Id="rId3" Type="http://schemas.openxmlformats.org/officeDocument/2006/relationships/slideLayout" Target="../slideLayouts/slideLayout309.xml"/><Relationship Id="rId21" Type="http://schemas.openxmlformats.org/officeDocument/2006/relationships/slideLayout" Target="../slideLayouts/slideLayout327.xml"/><Relationship Id="rId7" Type="http://schemas.openxmlformats.org/officeDocument/2006/relationships/slideLayout" Target="../slideLayouts/slideLayout313.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5" Type="http://schemas.openxmlformats.org/officeDocument/2006/relationships/slideLayout" Target="../slideLayouts/slideLayout331.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slideLayout" Target="../slideLayouts/slideLayout326.xml"/><Relationship Id="rId29" Type="http://schemas.openxmlformats.org/officeDocument/2006/relationships/theme" Target="../theme/theme9.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24" Type="http://schemas.openxmlformats.org/officeDocument/2006/relationships/slideLayout" Target="../slideLayouts/slideLayout330.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23" Type="http://schemas.openxmlformats.org/officeDocument/2006/relationships/slideLayout" Target="../slideLayouts/slideLayout329.xml"/><Relationship Id="rId28" Type="http://schemas.openxmlformats.org/officeDocument/2006/relationships/slideLayout" Target="../slideLayouts/slideLayout334.xml"/><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 Id="rId22" Type="http://schemas.openxmlformats.org/officeDocument/2006/relationships/slideLayout" Target="../slideLayouts/slideLayout328.xml"/><Relationship Id="rId27" Type="http://schemas.openxmlformats.org/officeDocument/2006/relationships/slideLayout" Target="../slideLayouts/slideLayout3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94732" r:id="rId1"/>
    <p:sldLayoutId id="2147494733" r:id="rId2"/>
    <p:sldLayoutId id="2147494734" r:id="rId3"/>
    <p:sldLayoutId id="2147494735" r:id="rId4"/>
    <p:sldLayoutId id="2147494736" r:id="rId5"/>
    <p:sldLayoutId id="2147494737" r:id="rId6"/>
    <p:sldLayoutId id="2147494738" r:id="rId7"/>
    <p:sldLayoutId id="2147494739" r:id="rId8"/>
    <p:sldLayoutId id="2147494740" r:id="rId9"/>
    <p:sldLayoutId id="2147494741" r:id="rId10"/>
    <p:sldLayoutId id="2147494742" r:id="rId11"/>
    <p:sldLayoutId id="2147483689" r:id="rId12"/>
    <p:sldLayoutId id="2147483673" r:id="rId13"/>
    <p:sldLayoutId id="2147483690" r:id="rId14"/>
    <p:sldLayoutId id="2147483691" r:id="rId15"/>
    <p:sldLayoutId id="2147483697" r:id="rId16"/>
    <p:sldLayoutId id="2147483693" r:id="rId17"/>
    <p:sldLayoutId id="2147483699" r:id="rId18"/>
    <p:sldLayoutId id="2147483696" r:id="rId19"/>
    <p:sldLayoutId id="2147483700" r:id="rId20"/>
    <p:sldLayoutId id="2147483702" r:id="rId21"/>
    <p:sldLayoutId id="2147483694" r:id="rId22"/>
    <p:sldLayoutId id="2147483692" r:id="rId23"/>
    <p:sldLayoutId id="2147483698" r:id="rId24"/>
    <p:sldLayoutId id="2147483701" r:id="rId25"/>
    <p:sldLayoutId id="2147483695" r:id="rId26"/>
  </p:sldLayoutIdLst>
  <mc:AlternateContent xmlns:mc="http://schemas.openxmlformats.org/markup-compatibility/2006" xmlns:p14="http://schemas.microsoft.com/office/powerpoint/2010/main">
    <mc:Choice Requires="p14">
      <p:transition spd="slow" p14:dur="150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812622805"/>
      </p:ext>
    </p:extLst>
  </p:cSld>
  <p:clrMap bg1="dk1" tx1="lt1" bg2="dk2" tx2="lt2" accent1="accent1" accent2="accent2" accent3="accent3" accent4="accent4" accent5="accent5" accent6="accent6" hlink="hlink" folHlink="folHlink"/>
  <p:sldLayoutIdLst>
    <p:sldLayoutId id="2147486125" r:id="rId1"/>
    <p:sldLayoutId id="2147486126" r:id="rId2"/>
    <p:sldLayoutId id="2147486127" r:id="rId3"/>
    <p:sldLayoutId id="2147484579" r:id="rId4"/>
    <p:sldLayoutId id="2147484582" r:id="rId5"/>
    <p:sldLayoutId id="2147485034" r:id="rId6"/>
    <p:sldLayoutId id="2147485035" r:id="rId7"/>
    <p:sldLayoutId id="2147485036" r:id="rId8"/>
    <p:sldLayoutId id="2147484445" r:id="rId9"/>
    <p:sldLayoutId id="2147484444" r:id="rId10"/>
    <p:sldLayoutId id="2147485038" r:id="rId11"/>
    <p:sldLayoutId id="2147484394" r:id="rId12"/>
    <p:sldLayoutId id="2147484581" r:id="rId13"/>
    <p:sldLayoutId id="2147484583" r:id="rId14"/>
    <p:sldLayoutId id="2147484584" r:id="rId15"/>
    <p:sldLayoutId id="2147484438" r:id="rId16"/>
    <p:sldLayoutId id="2147484506" r:id="rId17"/>
    <p:sldLayoutId id="2147484396" r:id="rId18"/>
    <p:sldLayoutId id="2147484580" r:id="rId19"/>
    <p:sldLayoutId id="2147484437" r:id="rId20"/>
    <p:sldLayoutId id="2147484446" r:id="rId21"/>
    <p:sldLayoutId id="2147484447" r:id="rId22"/>
    <p:sldLayoutId id="2147484395" r:id="rId23"/>
    <p:sldLayoutId id="2147484566" r:id="rId24"/>
    <p:sldLayoutId id="2147484448" r:id="rId25"/>
    <p:sldLayoutId id="2147484449" r:id="rId26"/>
    <p:sldLayoutId id="2147484450" r:id="rId27"/>
    <p:sldLayoutId id="2147484451" r:id="rId28"/>
    <p:sldLayoutId id="2147483924" r:id="rId29"/>
    <p:sldLayoutId id="2147483998" r:id="rId30"/>
    <p:sldLayoutId id="2147485039" r:id="rId31"/>
    <p:sldLayoutId id="2147483879" r:id="rId32"/>
    <p:sldLayoutId id="2147484578" r:id="rId33"/>
    <p:sldLayoutId id="2147485047" r:id="rId34"/>
    <p:sldLayoutId id="2147484106" r:id="rId35"/>
    <p:sldLayoutId id="2147484577" r:id="rId36"/>
    <p:sldLayoutId id="2147485048" r:id="rId37"/>
    <p:sldLayoutId id="2147485049" r:id="rId38"/>
    <p:sldLayoutId id="2147485050" r:id="rId39"/>
    <p:sldLayoutId id="2147485502" r:id="rId40"/>
    <p:sldLayoutId id="2147485051" r:id="rId41"/>
    <p:sldLayoutId id="2147486128" r:id="rId42"/>
    <p:sldLayoutId id="2147486154" r:id="rId43"/>
    <p:sldLayoutId id="2147486155" r:id="rId44"/>
    <p:sldLayoutId id="2147486156" r:id="rId45"/>
  </p:sldLayoutIdLst>
  <mc:AlternateContent xmlns:mc="http://schemas.openxmlformats.org/markup-compatibility/2006" xmlns:p14="http://schemas.microsoft.com/office/powerpoint/2010/main">
    <mc:Choice Requires="p14">
      <p:transition spd="slow" p14:dur="1500"/>
    </mc:Choice>
    <mc:Fallback xmlns="">
      <p:transition spd="slow"/>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63303473"/>
      </p:ext>
    </p:extLst>
  </p:cSld>
  <p:clrMap bg1="dk1" tx1="lt1" bg2="dk2" tx2="lt2" accent1="accent1" accent2="accent2" accent3="accent3" accent4="accent4" accent5="accent5" accent6="accent6" hlink="hlink" folHlink="folHlink"/>
  <p:sldLayoutIdLst>
    <p:sldLayoutId id="2147494692" r:id="rId1"/>
    <p:sldLayoutId id="2147494693" r:id="rId2"/>
    <p:sldLayoutId id="2147494694" r:id="rId3"/>
    <p:sldLayoutId id="2147494695" r:id="rId4"/>
    <p:sldLayoutId id="2147494696" r:id="rId5"/>
    <p:sldLayoutId id="2147494697" r:id="rId6"/>
    <p:sldLayoutId id="2147494698" r:id="rId7"/>
    <p:sldLayoutId id="2147494699" r:id="rId8"/>
    <p:sldLayoutId id="2147494700" r:id="rId9"/>
    <p:sldLayoutId id="2147494701" r:id="rId10"/>
    <p:sldLayoutId id="2147494702" r:id="rId11"/>
    <p:sldLayoutId id="2147494703" r:id="rId12"/>
    <p:sldLayoutId id="2147494704" r:id="rId13"/>
    <p:sldLayoutId id="2147494705" r:id="rId14"/>
    <p:sldLayoutId id="2147494706" r:id="rId15"/>
    <p:sldLayoutId id="2147494707" r:id="rId16"/>
    <p:sldLayoutId id="2147494708" r:id="rId17"/>
    <p:sldLayoutId id="2147494709" r:id="rId18"/>
    <p:sldLayoutId id="2147494710" r:id="rId19"/>
    <p:sldLayoutId id="2147494711" r:id="rId20"/>
    <p:sldLayoutId id="2147494712" r:id="rId21"/>
    <p:sldLayoutId id="2147494713" r:id="rId22"/>
    <p:sldLayoutId id="2147494714" r:id="rId23"/>
    <p:sldLayoutId id="2147494715" r:id="rId24"/>
    <p:sldLayoutId id="2147494716" r:id="rId25"/>
    <p:sldLayoutId id="2147494717" r:id="rId26"/>
    <p:sldLayoutId id="2147494718" r:id="rId27"/>
    <p:sldLayoutId id="2147494719" r:id="rId28"/>
    <p:sldLayoutId id="2147494720" r:id="rId29"/>
    <p:sldLayoutId id="2147494721" r:id="rId30"/>
    <p:sldLayoutId id="2147494722" r:id="rId31"/>
    <p:sldLayoutId id="2147494723" r:id="rId32"/>
    <p:sldLayoutId id="2147494724" r:id="rId33"/>
    <p:sldLayoutId id="2147494725" r:id="rId34"/>
    <p:sldLayoutId id="2147494726" r:id="rId35"/>
    <p:sldLayoutId id="2147494727" r:id="rId36"/>
    <p:sldLayoutId id="2147494728" r:id="rId37"/>
    <p:sldLayoutId id="2147494729" r:id="rId38"/>
    <p:sldLayoutId id="2147494730" r:id="rId39"/>
  </p:sldLayoutIdLst>
  <mc:AlternateContent xmlns:mc="http://schemas.openxmlformats.org/markup-compatibility/2006" xmlns:p14="http://schemas.microsoft.com/office/powerpoint/2010/main">
    <mc:Choice Requires="p14">
      <p:transition spd="slow" p14:dur="1500"/>
    </mc:Choice>
    <mc:Fallback xmlns="">
      <p:transition spd="slow"/>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
          <a:srcRect l="762"/>
          <a:stretch/>
        </p:blipFill>
        <p:spPr>
          <a:xfrm rot="5400000">
            <a:off x="9464500" y="2843773"/>
            <a:ext cx="6858000" cy="1170455"/>
          </a:xfrm>
          <a:prstGeom prst="rect">
            <a:avLst/>
          </a:prstGeom>
        </p:spPr>
      </p:pic>
      <p:sp>
        <p:nvSpPr>
          <p:cNvPr id="49" name="TextBox 48">
            <a:extLst>
              <a:ext uri="{FF2B5EF4-FFF2-40B4-BE49-F238E27FC236}">
                <a16:creationId xmlns:a16="http://schemas.microsoft.com/office/drawing/2014/main" id="{AD4C19B5-8CF7-1641-BB57-31493805A83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6022631"/>
      </p:ext>
    </p:extLst>
  </p:cSld>
  <p:clrMap bg1="lt1" tx1="dk1" bg2="lt2" tx2="dk2" accent1="accent1" accent2="accent2" accent3="accent3" accent4="accent4" accent5="accent5" accent6="accent6" hlink="hlink" folHlink="folHlink"/>
  <p:sldLayoutIdLst>
    <p:sldLayoutId id="2147494744" r:id="rId1"/>
    <p:sldLayoutId id="2147494745" r:id="rId2"/>
    <p:sldLayoutId id="2147494746" r:id="rId3"/>
    <p:sldLayoutId id="2147494747" r:id="rId4"/>
    <p:sldLayoutId id="2147494748" r:id="rId5"/>
    <p:sldLayoutId id="2147494749" r:id="rId6"/>
    <p:sldLayoutId id="2147494750" r:id="rId7"/>
    <p:sldLayoutId id="2147494751" r:id="rId8"/>
    <p:sldLayoutId id="2147494752" r:id="rId9"/>
  </p:sldLayoutIdLst>
  <mc:AlternateContent xmlns:mc="http://schemas.openxmlformats.org/markup-compatibility/2006" xmlns:p14="http://schemas.microsoft.com/office/powerpoint/2010/main">
    <mc:Choice Requires="p14">
      <p:transition spd="slow" p14:dur="1500"/>
    </mc:Choice>
    <mc:Fallback xmlns="">
      <p:transition spd="slow"/>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6"/>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14828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964692952"/>
      </p:ext>
    </p:extLst>
  </p:cSld>
  <p:clrMap bg1="lt1" tx1="dk1" bg2="lt2" tx2="dk2" accent1="accent1" accent2="accent2" accent3="accent3" accent4="accent4" accent5="accent5" accent6="accent6" hlink="hlink" folHlink="folHlink"/>
  <p:sldLayoutIdLst>
    <p:sldLayoutId id="2147494778" r:id="rId1"/>
    <p:sldLayoutId id="2147494779" r:id="rId2"/>
    <p:sldLayoutId id="2147494780" r:id="rId3"/>
    <p:sldLayoutId id="2147494781" r:id="rId4"/>
    <p:sldLayoutId id="2147494782" r:id="rId5"/>
    <p:sldLayoutId id="2147494783" r:id="rId6"/>
    <p:sldLayoutId id="2147494784" r:id="rId7"/>
    <p:sldLayoutId id="2147494785" r:id="rId8"/>
    <p:sldLayoutId id="2147494786" r:id="rId9"/>
    <p:sldLayoutId id="2147494787" r:id="rId10"/>
    <p:sldLayoutId id="2147494788" r:id="rId11"/>
    <p:sldLayoutId id="2147494789" r:id="rId12"/>
    <p:sldLayoutId id="2147494790" r:id="rId13"/>
    <p:sldLayoutId id="2147494791" r:id="rId14"/>
    <p:sldLayoutId id="2147494792" r:id="rId15"/>
    <p:sldLayoutId id="2147494793" r:id="rId16"/>
    <p:sldLayoutId id="2147494794" r:id="rId17"/>
    <p:sldLayoutId id="2147494795" r:id="rId18"/>
    <p:sldLayoutId id="2147494796" r:id="rId19"/>
    <p:sldLayoutId id="2147494797" r:id="rId20"/>
    <p:sldLayoutId id="2147494798" r:id="rId21"/>
    <p:sldLayoutId id="2147494799" r:id="rId22"/>
    <p:sldLayoutId id="2147494800" r:id="rId23"/>
    <p:sldLayoutId id="2147494801" r:id="rId24"/>
    <p:sldLayoutId id="2147494802" r:id="rId25"/>
    <p:sldLayoutId id="2147494803" r:id="rId26"/>
    <p:sldLayoutId id="2147494804" r:id="rId27"/>
    <p:sldLayoutId id="2147494805" r:id="rId28"/>
    <p:sldLayoutId id="2147494806" r:id="rId29"/>
    <p:sldLayoutId id="2147494807" r:id="rId30"/>
    <p:sldLayoutId id="2147494809" r:id="rId31"/>
    <p:sldLayoutId id="2147494810" r:id="rId32"/>
    <p:sldLayoutId id="2147494811" r:id="rId33"/>
    <p:sldLayoutId id="2147494812" r:id="rId34"/>
  </p:sldLayoutIdLst>
  <mc:AlternateContent xmlns:mc="http://schemas.openxmlformats.org/markup-compatibility/2006" xmlns:p14="http://schemas.microsoft.com/office/powerpoint/2010/main">
    <mc:Choice Requires="p14">
      <p:transition spd="slow" p14:dur="1500"/>
    </mc:Choice>
    <mc:Fallback xmlns="">
      <p:transition spd="slow"/>
    </mc:Fallback>
  </mc:AlternateContent>
  <p:hf sldNum="0" hdr="0" dt="0"/>
  <p:txStyles>
    <p:title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5"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8" name="Footer Placeholder 1">
            <a:extLst>
              <a:ext uri="{FF2B5EF4-FFF2-40B4-BE49-F238E27FC236}">
                <a16:creationId xmlns:a16="http://schemas.microsoft.com/office/drawing/2014/main" id="{F226ED0A-DDC2-4333-94E7-5488D76EDB31}"/>
              </a:ext>
            </a:extLst>
          </p:cNvPr>
          <p:cNvSpPr txBox="1">
            <a:spLocks/>
          </p:cNvSpPr>
          <p:nvPr userDrawn="1"/>
        </p:nvSpPr>
        <p:spPr>
          <a:xfrm>
            <a:off x="3453609" y="6626978"/>
            <a:ext cx="5279136"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a:solidFill>
                  <a:schemeClr val="tx1">
                    <a:alpha val="60000"/>
                  </a:schemeClr>
                </a:solidFill>
              </a:rPr>
              <a:t>MICROSOFT CONFIDENTIAL – NON-DISCLOSURE AGREEMENT REQUIRED</a:t>
            </a:r>
          </a:p>
        </p:txBody>
      </p:sp>
    </p:spTree>
    <p:extLst>
      <p:ext uri="{BB962C8B-B14F-4D97-AF65-F5344CB8AC3E}">
        <p14:creationId xmlns:p14="http://schemas.microsoft.com/office/powerpoint/2010/main" val="965432567"/>
      </p:ext>
    </p:extLst>
  </p:cSld>
  <p:clrMap bg1="dk1" tx1="lt1" bg2="dk2" tx2="lt2" accent1="accent1" accent2="accent2" accent3="accent3" accent4="accent4" accent5="accent5" accent6="accent6" hlink="hlink" folHlink="folHlink"/>
  <p:sldLayoutIdLst>
    <p:sldLayoutId id="2147494817" r:id="rId1"/>
    <p:sldLayoutId id="2147494818" r:id="rId2"/>
    <p:sldLayoutId id="2147494819" r:id="rId3"/>
    <p:sldLayoutId id="2147494820" r:id="rId4"/>
    <p:sldLayoutId id="2147494821" r:id="rId5"/>
    <p:sldLayoutId id="2147494822" r:id="rId6"/>
    <p:sldLayoutId id="2147494823" r:id="rId7"/>
    <p:sldLayoutId id="2147494824" r:id="rId8"/>
    <p:sldLayoutId id="2147494825" r:id="rId9"/>
    <p:sldLayoutId id="2147494826" r:id="rId10"/>
    <p:sldLayoutId id="2147494827" r:id="rId11"/>
    <p:sldLayoutId id="2147494828" r:id="rId12"/>
    <p:sldLayoutId id="2147494829" r:id="rId13"/>
    <p:sldLayoutId id="2147494830" r:id="rId14"/>
    <p:sldLayoutId id="2147494831" r:id="rId15"/>
    <p:sldLayoutId id="2147494832" r:id="rId16"/>
    <p:sldLayoutId id="2147494833" r:id="rId17"/>
    <p:sldLayoutId id="2147494834" r:id="rId18"/>
    <p:sldLayoutId id="2147494835" r:id="rId19"/>
    <p:sldLayoutId id="2147494836" r:id="rId20"/>
    <p:sldLayoutId id="2147494837" r:id="rId21"/>
    <p:sldLayoutId id="2147494838" r:id="rId22"/>
    <p:sldLayoutId id="2147494839" r:id="rId23"/>
    <p:sldLayoutId id="2147494840" r:id="rId24"/>
    <p:sldLayoutId id="2147494841" r:id="rId25"/>
    <p:sldLayoutId id="2147494842" r:id="rId26"/>
    <p:sldLayoutId id="2147494843" r:id="rId27"/>
    <p:sldLayoutId id="2147494844" r:id="rId28"/>
    <p:sldLayoutId id="2147494845" r:id="rId29"/>
    <p:sldLayoutId id="2147494846" r:id="rId30"/>
    <p:sldLayoutId id="2147494847" r:id="rId31"/>
    <p:sldLayoutId id="2147494848" r:id="rId32"/>
    <p:sldLayoutId id="2147494849" r:id="rId33"/>
    <p:sldLayoutId id="2147494850" r:id="rId34"/>
    <p:sldLayoutId id="2147494851" r:id="rId35"/>
    <p:sldLayoutId id="2147494852" r:id="rId36"/>
    <p:sldLayoutId id="2147494854" r:id="rId37"/>
    <p:sldLayoutId id="2147494855" r:id="rId38"/>
    <p:sldLayoutId id="2147494856" r:id="rId39"/>
    <p:sldLayoutId id="2147494857" r:id="rId40"/>
    <p:sldLayoutId id="2147494858" r:id="rId41"/>
    <p:sldLayoutId id="2147494859" r:id="rId42"/>
    <p:sldLayoutId id="2147494860" r:id="rId43"/>
  </p:sldLayoutIdLst>
  <mc:AlternateContent xmlns:mc="http://schemas.openxmlformats.org/markup-compatibility/2006" xmlns:p14="http://schemas.microsoft.com/office/powerpoint/2010/main">
    <mc:Choice Requires="p14">
      <p:transition spd="slow" p14:dur="1500"/>
    </mc:Choice>
    <mc:Fallback xmlns="">
      <p:transition spd="slow"/>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5" cstate="screen">
            <a:extLst>
              <a:ext uri="{28A0092B-C50C-407E-A947-70E740481C1C}">
                <a14:useLocalDpi xmlns:a14="http://schemas.microsoft.com/office/drawing/2010/main"/>
              </a:ext>
            </a:extLst>
          </a:blip>
          <a:srcRect l="762"/>
          <a:stretch/>
        </p:blipFill>
        <p:spPr>
          <a:xfrm rot="5400000">
            <a:off x="9464500" y="2843774"/>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119117869"/>
      </p:ext>
    </p:extLst>
  </p:cSld>
  <p:clrMap bg1="dk1" tx1="lt1" bg2="dk2" tx2="lt2" accent1="accent1" accent2="accent2" accent3="accent3" accent4="accent4" accent5="accent5" accent6="accent6" hlink="hlink" folHlink="folHlink"/>
  <p:sldLayoutIdLst>
    <p:sldLayoutId id="2147494863" r:id="rId1"/>
    <p:sldLayoutId id="2147494864" r:id="rId2"/>
    <p:sldLayoutId id="2147494865" r:id="rId3"/>
    <p:sldLayoutId id="2147494866" r:id="rId4"/>
    <p:sldLayoutId id="2147494867" r:id="rId5"/>
    <p:sldLayoutId id="2147494868" r:id="rId6"/>
    <p:sldLayoutId id="2147494869" r:id="rId7"/>
    <p:sldLayoutId id="2147494870" r:id="rId8"/>
    <p:sldLayoutId id="2147494871" r:id="rId9"/>
    <p:sldLayoutId id="2147494872" r:id="rId10"/>
    <p:sldLayoutId id="2147494873" r:id="rId11"/>
    <p:sldLayoutId id="2147494874" r:id="rId12"/>
    <p:sldLayoutId id="2147494875" r:id="rId13"/>
    <p:sldLayoutId id="2147494876" r:id="rId14"/>
    <p:sldLayoutId id="2147494877" r:id="rId15"/>
    <p:sldLayoutId id="2147494878" r:id="rId16"/>
    <p:sldLayoutId id="2147494879" r:id="rId17"/>
    <p:sldLayoutId id="2147494880" r:id="rId18"/>
    <p:sldLayoutId id="2147494881" r:id="rId19"/>
    <p:sldLayoutId id="2147494882" r:id="rId20"/>
    <p:sldLayoutId id="2147494883" r:id="rId21"/>
    <p:sldLayoutId id="2147494884" r:id="rId22"/>
    <p:sldLayoutId id="2147494885" r:id="rId23"/>
    <p:sldLayoutId id="2147494886" r:id="rId24"/>
    <p:sldLayoutId id="2147494887" r:id="rId25"/>
    <p:sldLayoutId id="2147494888" r:id="rId26"/>
    <p:sldLayoutId id="2147494889" r:id="rId27"/>
    <p:sldLayoutId id="2147494890" r:id="rId28"/>
    <p:sldLayoutId id="2147494891" r:id="rId29"/>
    <p:sldLayoutId id="2147494892" r:id="rId30"/>
    <p:sldLayoutId id="2147494893" r:id="rId31"/>
    <p:sldLayoutId id="2147494894" r:id="rId32"/>
    <p:sldLayoutId id="2147494895" r:id="rId33"/>
    <p:sldLayoutId id="2147494896" r:id="rId34"/>
    <p:sldLayoutId id="2147494897" r:id="rId35"/>
    <p:sldLayoutId id="2147494898" r:id="rId36"/>
    <p:sldLayoutId id="2147494899" r:id="rId37"/>
    <p:sldLayoutId id="2147494900" r:id="rId38"/>
    <p:sldLayoutId id="2147494901" r:id="rId39"/>
    <p:sldLayoutId id="2147494902" r:id="rId40"/>
    <p:sldLayoutId id="2147494903" r:id="rId41"/>
    <p:sldLayoutId id="2147494904" r:id="rId42"/>
    <p:sldLayoutId id="2147494905" r:id="rId43"/>
    <p:sldLayoutId id="2147494906" r:id="rId44"/>
    <p:sldLayoutId id="2147494907" r:id="rId45"/>
    <p:sldLayoutId id="2147494908" r:id="rId46"/>
    <p:sldLayoutId id="2147494909" r:id="rId47"/>
    <p:sldLayoutId id="2147494910" r:id="rId48"/>
    <p:sldLayoutId id="2147494911" r:id="rId49"/>
    <p:sldLayoutId id="2147494912" r:id="rId50"/>
    <p:sldLayoutId id="2147494913" r:id="rId51"/>
    <p:sldLayoutId id="2147494914" r:id="rId52"/>
    <p:sldLayoutId id="2147494915" r:id="rId53"/>
    <p:sldLayoutId id="2147494916" r:id="rId54"/>
    <p:sldLayoutId id="2147494917" r:id="rId55"/>
    <p:sldLayoutId id="2147494918" r:id="rId56"/>
    <p:sldLayoutId id="2147494919" r:id="rId57"/>
    <p:sldLayoutId id="2147494920" r:id="rId58"/>
    <p:sldLayoutId id="2147494921" r:id="rId59"/>
    <p:sldLayoutId id="2147494922" r:id="rId60"/>
    <p:sldLayoutId id="2147494923" r:id="rId61"/>
    <p:sldLayoutId id="2147494924" r:id="rId62"/>
    <p:sldLayoutId id="2147494925" r:id="rId63"/>
  </p:sldLayoutIdLst>
  <mc:AlternateContent xmlns:mc="http://schemas.openxmlformats.org/markup-compatibility/2006" xmlns:p14="http://schemas.microsoft.com/office/powerpoint/2010/main">
    <mc:Choice Requires="p14">
      <p:transition spd="slow" p14:dur="1500"/>
    </mc:Choice>
    <mc:Fallback xmlns="">
      <p:transition spd="slow"/>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49" cstate="email">
            <a:extLst>
              <a:ext uri="{28A0092B-C50C-407E-A947-70E740481C1C}">
                <a14:useLocalDpi xmlns:a14="http://schemas.microsoft.com/office/drawing/2010/main"/>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902337764"/>
      </p:ext>
    </p:extLst>
  </p:cSld>
  <p:clrMap bg1="lt1" tx1="dk1" bg2="lt2" tx2="dk2" accent1="accent1" accent2="accent2" accent3="accent3" accent4="accent4" accent5="accent5" accent6="accent6" hlink="hlink" folHlink="folHlink"/>
  <p:sldLayoutIdLst>
    <p:sldLayoutId id="2147494927" r:id="rId1"/>
    <p:sldLayoutId id="2147494928" r:id="rId2"/>
    <p:sldLayoutId id="2147494929" r:id="rId3"/>
    <p:sldLayoutId id="2147494930" r:id="rId4"/>
    <p:sldLayoutId id="2147494931" r:id="rId5"/>
    <p:sldLayoutId id="2147494932" r:id="rId6"/>
    <p:sldLayoutId id="2147494933" r:id="rId7"/>
    <p:sldLayoutId id="2147494934" r:id="rId8"/>
    <p:sldLayoutId id="2147494935" r:id="rId9"/>
    <p:sldLayoutId id="2147494936" r:id="rId10"/>
    <p:sldLayoutId id="2147494937" r:id="rId11"/>
    <p:sldLayoutId id="2147494938" r:id="rId12"/>
    <p:sldLayoutId id="2147494939" r:id="rId13"/>
    <p:sldLayoutId id="2147494940" r:id="rId14"/>
    <p:sldLayoutId id="2147494941" r:id="rId15"/>
    <p:sldLayoutId id="2147494942" r:id="rId16"/>
    <p:sldLayoutId id="2147494943" r:id="rId17"/>
    <p:sldLayoutId id="2147494944" r:id="rId18"/>
    <p:sldLayoutId id="2147494945" r:id="rId19"/>
    <p:sldLayoutId id="2147494946" r:id="rId20"/>
    <p:sldLayoutId id="2147494947" r:id="rId21"/>
    <p:sldLayoutId id="2147494948" r:id="rId22"/>
    <p:sldLayoutId id="2147494949" r:id="rId23"/>
    <p:sldLayoutId id="2147494950" r:id="rId24"/>
    <p:sldLayoutId id="2147494951" r:id="rId25"/>
    <p:sldLayoutId id="2147494952" r:id="rId26"/>
    <p:sldLayoutId id="2147494953" r:id="rId27"/>
    <p:sldLayoutId id="2147494954" r:id="rId28"/>
    <p:sldLayoutId id="2147494955" r:id="rId29"/>
    <p:sldLayoutId id="2147494956" r:id="rId30"/>
    <p:sldLayoutId id="2147494957" r:id="rId31"/>
    <p:sldLayoutId id="2147494958" r:id="rId32"/>
    <p:sldLayoutId id="2147494959" r:id="rId33"/>
    <p:sldLayoutId id="2147494960" r:id="rId34"/>
    <p:sldLayoutId id="2147494961" r:id="rId35"/>
    <p:sldLayoutId id="2147494962" r:id="rId36"/>
    <p:sldLayoutId id="2147494963" r:id="rId37"/>
    <p:sldLayoutId id="2147494964" r:id="rId38"/>
    <p:sldLayoutId id="2147494965" r:id="rId39"/>
    <p:sldLayoutId id="2147494966" r:id="rId40"/>
    <p:sldLayoutId id="2147494967" r:id="rId41"/>
    <p:sldLayoutId id="2147494968" r:id="rId42"/>
    <p:sldLayoutId id="2147494969" r:id="rId43"/>
    <p:sldLayoutId id="2147494970" r:id="rId44"/>
    <p:sldLayoutId id="2147494971" r:id="rId45"/>
    <p:sldLayoutId id="2147494972" r:id="rId46"/>
    <p:sldLayoutId id="2147494973" r:id="rId47"/>
  </p:sldLayoutIdLst>
  <mc:AlternateContent xmlns:mc="http://schemas.openxmlformats.org/markup-compatibility/2006" xmlns:p14="http://schemas.microsoft.com/office/powerpoint/2010/main">
    <mc:Choice Requires="p14">
      <p:transition spd="slow" p14:dur="1500"/>
    </mc:Choice>
    <mc:Fallback xmlns="">
      <p:transition spd="slow"/>
    </mc:Fallback>
  </mc:AlternateContent>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650399861"/>
      </p:ext>
    </p:extLst>
  </p:cSld>
  <p:clrMap bg1="lt1" tx1="dk1" bg2="lt2" tx2="dk2" accent1="accent1" accent2="accent2" accent3="accent3" accent4="accent4" accent5="accent5" accent6="accent6" hlink="hlink" folHlink="folHlink"/>
  <p:sldLayoutIdLst>
    <p:sldLayoutId id="2147494975" r:id="rId1"/>
    <p:sldLayoutId id="2147494976" r:id="rId2"/>
    <p:sldLayoutId id="2147494977" r:id="rId3"/>
    <p:sldLayoutId id="2147494978" r:id="rId4"/>
    <p:sldLayoutId id="2147494979" r:id="rId5"/>
    <p:sldLayoutId id="2147494980" r:id="rId6"/>
    <p:sldLayoutId id="2147494981" r:id="rId7"/>
    <p:sldLayoutId id="2147494982" r:id="rId8"/>
    <p:sldLayoutId id="2147494983" r:id="rId9"/>
    <p:sldLayoutId id="2147494984" r:id="rId10"/>
    <p:sldLayoutId id="2147494985" r:id="rId11"/>
    <p:sldLayoutId id="2147494986" r:id="rId12"/>
    <p:sldLayoutId id="2147494987" r:id="rId13"/>
    <p:sldLayoutId id="2147494988" r:id="rId14"/>
    <p:sldLayoutId id="2147494989" r:id="rId15"/>
    <p:sldLayoutId id="2147494990" r:id="rId16"/>
    <p:sldLayoutId id="2147494991" r:id="rId17"/>
    <p:sldLayoutId id="2147494992" r:id="rId18"/>
    <p:sldLayoutId id="2147494993" r:id="rId19"/>
    <p:sldLayoutId id="2147494994" r:id="rId20"/>
    <p:sldLayoutId id="2147494995" r:id="rId21"/>
    <p:sldLayoutId id="2147494996" r:id="rId22"/>
    <p:sldLayoutId id="2147494997" r:id="rId23"/>
    <p:sldLayoutId id="2147494998" r:id="rId24"/>
    <p:sldLayoutId id="2147494999" r:id="rId25"/>
    <p:sldLayoutId id="2147495000" r:id="rId26"/>
    <p:sldLayoutId id="2147495001" r:id="rId27"/>
    <p:sldLayoutId id="2147495006" r:id="rId28"/>
  </p:sldLayoutIdLst>
  <mc:AlternateContent xmlns:mc="http://schemas.openxmlformats.org/markup-compatibility/2006" xmlns:p14="http://schemas.microsoft.com/office/powerpoint/2010/main">
    <mc:Choice Requires="p14">
      <p:transition spd="slow" p14:dur="150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png"/><Relationship Id="rId16" Type="http://schemas.openxmlformats.org/officeDocument/2006/relationships/image" Target="../media/image75.png"/><Relationship Id="rId1" Type="http://schemas.openxmlformats.org/officeDocument/2006/relationships/slideLayout" Target="../slideLayouts/slideLayout308.xml"/><Relationship Id="rId6" Type="http://schemas.openxmlformats.org/officeDocument/2006/relationships/image" Target="../media/image65.svg"/><Relationship Id="rId11" Type="http://schemas.openxmlformats.org/officeDocument/2006/relationships/image" Target="../media/image70.sv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63.svg"/><Relationship Id="rId9" Type="http://schemas.openxmlformats.org/officeDocument/2006/relationships/image" Target="../media/image68.svg"/><Relationship Id="rId14"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27F4051C-BB14-2340-B120-93DC0EF2579A}"/>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l="-77" t="2632" r="18102" b="2632"/>
          <a:stretch/>
        </p:blipFill>
        <p:spPr>
          <a:xfrm>
            <a:off x="4224759" y="0"/>
            <a:ext cx="7967241" cy="6858000"/>
          </a:xfrm>
        </p:spPr>
      </p:pic>
      <p:sp>
        <p:nvSpPr>
          <p:cNvPr id="6" name="Rectangle 5">
            <a:extLst>
              <a:ext uri="{FF2B5EF4-FFF2-40B4-BE49-F238E27FC236}">
                <a16:creationId xmlns:a16="http://schemas.microsoft.com/office/drawing/2014/main" id="{E718F410-2CD1-BC4F-A3B1-645FA20707B1}"/>
              </a:ext>
            </a:extLst>
          </p:cNvPr>
          <p:cNvSpPr/>
          <p:nvPr/>
        </p:nvSpPr>
        <p:spPr>
          <a:xfrm>
            <a:off x="4246023" y="0"/>
            <a:ext cx="7628305"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668752" y="2922897"/>
            <a:ext cx="9081176" cy="881384"/>
          </a:xfrm>
        </p:spPr>
        <p:txBody>
          <a:bodyPr/>
          <a:lstStyle/>
          <a:p>
            <a:r>
              <a:rPr lang="en-US" dirty="0">
                <a:latin typeface="Segoe UI Semibold"/>
                <a:cs typeface="Segoe UI Semibold"/>
              </a:rPr>
              <a:t>CSA Labs </a:t>
            </a:r>
          </a:p>
        </p:txBody>
      </p:sp>
    </p:spTree>
    <p:extLst>
      <p:ext uri="{BB962C8B-B14F-4D97-AF65-F5344CB8AC3E}">
        <p14:creationId xmlns:p14="http://schemas.microsoft.com/office/powerpoint/2010/main" val="158689131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extLst>
    <p:ext uri="{E180D4A7-C9FB-4DFB-919C-405C955672EB}">
      <p14:showEvtLst xmlns:p14="http://schemas.microsoft.com/office/powerpoint/2010/main">
        <p14:playEvt time="18" objId="2"/>
        <p14:stopEvt time="1825" objId="2"/>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A2388492-C364-DCA7-D355-2DEF10D2BF73}"/>
              </a:ext>
            </a:extLst>
          </p:cNvPr>
          <p:cNvSpPr/>
          <p:nvPr/>
        </p:nvSpPr>
        <p:spPr>
          <a:xfrm>
            <a:off x="5125135" y="286440"/>
            <a:ext cx="1669070" cy="1237560"/>
          </a:xfrm>
          <a:prstGeom prst="rect">
            <a:avLst/>
          </a:prstGeom>
          <a:solidFill>
            <a:schemeClr val="accent5">
              <a:lumMod val="20000"/>
              <a:lumOff val="80000"/>
            </a:schemeClr>
          </a:solidFill>
          <a:ln w="1270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latin typeface="Arial" pitchFamily="34" charset="0"/>
              <a:cs typeface="Arial" pitchFamily="34" charset="0"/>
            </a:endParaRPr>
          </a:p>
        </p:txBody>
      </p:sp>
      <p:sp>
        <p:nvSpPr>
          <p:cNvPr id="26" name="Rectangle 25">
            <a:extLst>
              <a:ext uri="{FF2B5EF4-FFF2-40B4-BE49-F238E27FC236}">
                <a16:creationId xmlns:a16="http://schemas.microsoft.com/office/drawing/2014/main" id="{D5B900F6-E26B-DFE5-B033-8804B3367C17}"/>
              </a:ext>
            </a:extLst>
          </p:cNvPr>
          <p:cNvSpPr/>
          <p:nvPr/>
        </p:nvSpPr>
        <p:spPr>
          <a:xfrm>
            <a:off x="6567618" y="2339162"/>
            <a:ext cx="1555824" cy="2317897"/>
          </a:xfrm>
          <a:prstGeom prst="rect">
            <a:avLst/>
          </a:prstGeom>
          <a:solidFill>
            <a:schemeClr val="accent5">
              <a:lumMod val="20000"/>
              <a:lumOff val="80000"/>
            </a:schemeClr>
          </a:solidFill>
          <a:ln w="1270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latin typeface="Arial" pitchFamily="34" charset="0"/>
              <a:cs typeface="Arial" pitchFamily="34" charset="0"/>
            </a:endParaRPr>
          </a:p>
        </p:txBody>
      </p:sp>
      <p:sp>
        <p:nvSpPr>
          <p:cNvPr id="28" name="Rectangle 27">
            <a:extLst>
              <a:ext uri="{FF2B5EF4-FFF2-40B4-BE49-F238E27FC236}">
                <a16:creationId xmlns:a16="http://schemas.microsoft.com/office/drawing/2014/main" id="{3A31E830-5E3E-156A-3B8A-72EA767EF0E8}"/>
              </a:ext>
            </a:extLst>
          </p:cNvPr>
          <p:cNvSpPr/>
          <p:nvPr/>
        </p:nvSpPr>
        <p:spPr>
          <a:xfrm>
            <a:off x="9297992" y="3632200"/>
            <a:ext cx="1358198" cy="1168400"/>
          </a:xfrm>
          <a:prstGeom prst="rect">
            <a:avLst/>
          </a:prstGeom>
          <a:solidFill>
            <a:schemeClr val="accent5">
              <a:lumMod val="20000"/>
              <a:lumOff val="80000"/>
            </a:schemeClr>
          </a:solidFill>
          <a:ln w="1270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latin typeface="Arial" pitchFamily="34" charset="0"/>
              <a:cs typeface="Arial" pitchFamily="34" charset="0"/>
            </a:endParaRPr>
          </a:p>
        </p:txBody>
      </p:sp>
      <p:sp>
        <p:nvSpPr>
          <p:cNvPr id="24" name="Rectangle 23">
            <a:extLst>
              <a:ext uri="{FF2B5EF4-FFF2-40B4-BE49-F238E27FC236}">
                <a16:creationId xmlns:a16="http://schemas.microsoft.com/office/drawing/2014/main" id="{D958CBED-4A63-2104-9F1D-3082D33CD1C6}"/>
              </a:ext>
            </a:extLst>
          </p:cNvPr>
          <p:cNvSpPr/>
          <p:nvPr/>
        </p:nvSpPr>
        <p:spPr>
          <a:xfrm>
            <a:off x="3811836" y="2369488"/>
            <a:ext cx="1806766" cy="2234317"/>
          </a:xfrm>
          <a:prstGeom prst="rect">
            <a:avLst/>
          </a:prstGeom>
          <a:solidFill>
            <a:schemeClr val="accent5">
              <a:lumMod val="20000"/>
              <a:lumOff val="80000"/>
            </a:schemeClr>
          </a:solidFill>
          <a:ln w="1270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latin typeface="Arial" pitchFamily="34" charset="0"/>
              <a:cs typeface="Arial" pitchFamily="34" charset="0"/>
            </a:endParaRPr>
          </a:p>
        </p:txBody>
      </p:sp>
      <p:sp>
        <p:nvSpPr>
          <p:cNvPr id="22" name="Rectangle 21">
            <a:extLst>
              <a:ext uri="{FF2B5EF4-FFF2-40B4-BE49-F238E27FC236}">
                <a16:creationId xmlns:a16="http://schemas.microsoft.com/office/drawing/2014/main" id="{0CE1D13A-89FA-24FF-9FBE-AB12D507C969}"/>
              </a:ext>
            </a:extLst>
          </p:cNvPr>
          <p:cNvSpPr/>
          <p:nvPr/>
        </p:nvSpPr>
        <p:spPr>
          <a:xfrm>
            <a:off x="1370778" y="2381692"/>
            <a:ext cx="1555824" cy="2200941"/>
          </a:xfrm>
          <a:prstGeom prst="rect">
            <a:avLst/>
          </a:prstGeom>
          <a:solidFill>
            <a:schemeClr val="accent5">
              <a:lumMod val="20000"/>
              <a:lumOff val="80000"/>
            </a:schemeClr>
          </a:solidFill>
          <a:ln w="1270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latin typeface="Arial" pitchFamily="34" charset="0"/>
              <a:cs typeface="Arial" pitchFamily="34" charset="0"/>
            </a:endParaRPr>
          </a:p>
        </p:txBody>
      </p:sp>
      <p:sp>
        <p:nvSpPr>
          <p:cNvPr id="2" name="Title 1">
            <a:extLst>
              <a:ext uri="{FF2B5EF4-FFF2-40B4-BE49-F238E27FC236}">
                <a16:creationId xmlns:a16="http://schemas.microsoft.com/office/drawing/2014/main" id="{8604166A-D09A-81B6-F747-298E2E666923}"/>
              </a:ext>
            </a:extLst>
          </p:cNvPr>
          <p:cNvSpPr>
            <a:spLocks noGrp="1"/>
          </p:cNvSpPr>
          <p:nvPr>
            <p:ph type="title"/>
          </p:nvPr>
        </p:nvSpPr>
        <p:spPr>
          <a:xfrm>
            <a:off x="246481" y="171351"/>
            <a:ext cx="4689894" cy="467082"/>
          </a:xfrm>
        </p:spPr>
        <p:txBody>
          <a:bodyPr>
            <a:normAutofit fontScale="90000"/>
          </a:bodyPr>
          <a:lstStyle/>
          <a:p>
            <a:r>
              <a:rPr lang="en-IN" sz="2800" b="1">
                <a:latin typeface="Segoe UI Semibold" panose="020B0702040204020203" pitchFamily="34" charset="0"/>
                <a:cs typeface="Segoe UI Semibold" panose="020B0702040204020203" pitchFamily="34" charset="0"/>
              </a:rPr>
              <a:t>Architecture</a:t>
            </a:r>
            <a:endParaRPr lang="en-IN" sz="2800" b="1" dirty="0">
              <a:latin typeface="Segoe UI Semibold" panose="020B0702040204020203" pitchFamily="34" charset="0"/>
              <a:cs typeface="Segoe UI Semibold" panose="020B0702040204020203" pitchFamily="34" charset="0"/>
            </a:endParaRPr>
          </a:p>
        </p:txBody>
      </p:sp>
      <p:grpSp>
        <p:nvGrpSpPr>
          <p:cNvPr id="4" name="Group 3">
            <a:extLst>
              <a:ext uri="{FF2B5EF4-FFF2-40B4-BE49-F238E27FC236}">
                <a16:creationId xmlns:a16="http://schemas.microsoft.com/office/drawing/2014/main" id="{73E0E1F1-2344-68F9-3E97-103163190EBE}"/>
              </a:ext>
            </a:extLst>
          </p:cNvPr>
          <p:cNvGrpSpPr/>
          <p:nvPr/>
        </p:nvGrpSpPr>
        <p:grpSpPr>
          <a:xfrm>
            <a:off x="0" y="3307495"/>
            <a:ext cx="904477" cy="647853"/>
            <a:chOff x="66914" y="1421027"/>
            <a:chExt cx="904477" cy="647853"/>
          </a:xfrm>
        </p:grpSpPr>
        <p:pic>
          <p:nvPicPr>
            <p:cNvPr id="5" name="Picture 4" descr="Image result for user icon">
              <a:extLst>
                <a:ext uri="{FF2B5EF4-FFF2-40B4-BE49-F238E27FC236}">
                  <a16:creationId xmlns:a16="http://schemas.microsoft.com/office/drawing/2014/main" id="{12F48FF0-F487-E561-EA21-A4410B1F47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926" y="1421027"/>
              <a:ext cx="401693" cy="3620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146AEED-7E40-59C2-9333-62482EE40887}"/>
                </a:ext>
              </a:extLst>
            </p:cNvPr>
            <p:cNvSpPr txBox="1"/>
            <p:nvPr/>
          </p:nvSpPr>
          <p:spPr>
            <a:xfrm>
              <a:off x="66914" y="1761103"/>
              <a:ext cx="904477" cy="307777"/>
            </a:xfrm>
            <a:prstGeom prst="rect">
              <a:avLst/>
            </a:prstGeom>
            <a:noFill/>
          </p:spPr>
          <p:txBody>
            <a:bodyPr wrap="square" rtlCol="0">
              <a:spAutoFit/>
            </a:bodyPr>
            <a:lstStyle/>
            <a:p>
              <a:pPr algn="ctr"/>
              <a:r>
                <a:rPr lang="en-US" sz="1400" b="1" dirty="0">
                  <a:latin typeface="Segoe UI Semibold" panose="020B0702040204020203" pitchFamily="34" charset="0"/>
                  <a:cs typeface="Segoe UI Semibold" panose="020B0702040204020203" pitchFamily="34" charset="0"/>
                </a:rPr>
                <a:t>User</a:t>
              </a:r>
            </a:p>
          </p:txBody>
        </p:sp>
      </p:grpSp>
      <p:pic>
        <p:nvPicPr>
          <p:cNvPr id="8" name="Graphic 7">
            <a:extLst>
              <a:ext uri="{FF2B5EF4-FFF2-40B4-BE49-F238E27FC236}">
                <a16:creationId xmlns:a16="http://schemas.microsoft.com/office/drawing/2014/main" id="{7E3DBDCC-4EB1-6BA7-7EFE-0B8482850A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3482" y="3110257"/>
            <a:ext cx="621517" cy="621517"/>
          </a:xfrm>
          <a:prstGeom prst="rect">
            <a:avLst/>
          </a:prstGeom>
        </p:spPr>
      </p:pic>
      <p:pic>
        <p:nvPicPr>
          <p:cNvPr id="12" name="Graphic 11">
            <a:extLst>
              <a:ext uri="{FF2B5EF4-FFF2-40B4-BE49-F238E27FC236}">
                <a16:creationId xmlns:a16="http://schemas.microsoft.com/office/drawing/2014/main" id="{669A8A6B-486C-ED79-07D6-E8A9196D69C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03247" y="3166111"/>
            <a:ext cx="544638" cy="544638"/>
          </a:xfrm>
          <a:prstGeom prst="rect">
            <a:avLst/>
          </a:prstGeom>
        </p:spPr>
      </p:pic>
      <p:pic>
        <p:nvPicPr>
          <p:cNvPr id="32" name="Picture 31">
            <a:extLst>
              <a:ext uri="{FF2B5EF4-FFF2-40B4-BE49-F238E27FC236}">
                <a16:creationId xmlns:a16="http://schemas.microsoft.com/office/drawing/2014/main" id="{D6F06DB7-1BC8-3DD1-733E-34E7C6BECE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44505" y="3931959"/>
            <a:ext cx="401616" cy="401616"/>
          </a:xfrm>
          <a:prstGeom prst="rect">
            <a:avLst/>
          </a:prstGeom>
        </p:spPr>
      </p:pic>
      <p:sp>
        <p:nvSpPr>
          <p:cNvPr id="33" name="Title 1">
            <a:extLst>
              <a:ext uri="{FF2B5EF4-FFF2-40B4-BE49-F238E27FC236}">
                <a16:creationId xmlns:a16="http://schemas.microsoft.com/office/drawing/2014/main" id="{4330FCB1-2611-F57D-6E9D-F8AFE44BD2D9}"/>
              </a:ext>
            </a:extLst>
          </p:cNvPr>
          <p:cNvSpPr txBox="1">
            <a:spLocks/>
          </p:cNvSpPr>
          <p:nvPr/>
        </p:nvSpPr>
        <p:spPr>
          <a:xfrm>
            <a:off x="1098919" y="2372638"/>
            <a:ext cx="2032605" cy="4670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1600" b="1" dirty="0">
                <a:latin typeface="Segoe UI Semibold" panose="020B0702040204020203" pitchFamily="34" charset="0"/>
                <a:cs typeface="Segoe UI Semibold" panose="020B0702040204020203" pitchFamily="34" charset="0"/>
              </a:rPr>
              <a:t>Request</a:t>
            </a:r>
          </a:p>
        </p:txBody>
      </p:sp>
      <p:sp>
        <p:nvSpPr>
          <p:cNvPr id="35" name="Title 1">
            <a:extLst>
              <a:ext uri="{FF2B5EF4-FFF2-40B4-BE49-F238E27FC236}">
                <a16:creationId xmlns:a16="http://schemas.microsoft.com/office/drawing/2014/main" id="{8BB077F5-400B-003C-8EEF-238217989B3C}"/>
              </a:ext>
            </a:extLst>
          </p:cNvPr>
          <p:cNvSpPr txBox="1">
            <a:spLocks/>
          </p:cNvSpPr>
          <p:nvPr/>
        </p:nvSpPr>
        <p:spPr>
          <a:xfrm>
            <a:off x="3858101" y="2428642"/>
            <a:ext cx="1755299" cy="49235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1600" b="1" dirty="0">
                <a:latin typeface="Segoe UI Semibold" panose="020B0702040204020203" pitchFamily="34" charset="0"/>
                <a:cs typeface="Segoe UI Semibold" panose="020B0702040204020203" pitchFamily="34" charset="0"/>
              </a:rPr>
              <a:t>Cost ma</a:t>
            </a:r>
            <a:r>
              <a:rPr lang="en-IN" sz="1600" dirty="0">
                <a:latin typeface="Segoe UI Semibold" panose="020B0702040204020203" pitchFamily="34" charset="0"/>
                <a:cs typeface="Segoe UI Semibold" panose="020B0702040204020203" pitchFamily="34" charset="0"/>
              </a:rPr>
              <a:t>n</a:t>
            </a:r>
            <a:r>
              <a:rPr lang="en-IN" sz="1600" b="1" dirty="0">
                <a:latin typeface="Segoe UI Semibold" panose="020B0702040204020203" pitchFamily="34" charset="0"/>
                <a:cs typeface="Segoe UI Semibold" panose="020B0702040204020203" pitchFamily="34" charset="0"/>
              </a:rPr>
              <a:t>agement</a:t>
            </a:r>
          </a:p>
        </p:txBody>
      </p:sp>
      <p:sp>
        <p:nvSpPr>
          <p:cNvPr id="39" name="Title 1">
            <a:extLst>
              <a:ext uri="{FF2B5EF4-FFF2-40B4-BE49-F238E27FC236}">
                <a16:creationId xmlns:a16="http://schemas.microsoft.com/office/drawing/2014/main" id="{E35E4350-DC2C-6D15-FA34-FC19A79409EC}"/>
              </a:ext>
            </a:extLst>
          </p:cNvPr>
          <p:cNvSpPr txBox="1">
            <a:spLocks/>
          </p:cNvSpPr>
          <p:nvPr/>
        </p:nvSpPr>
        <p:spPr>
          <a:xfrm>
            <a:off x="8927533" y="3539306"/>
            <a:ext cx="2032605" cy="4670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1600" b="1" dirty="0">
                <a:latin typeface="Segoe UI Semibold" panose="020B0702040204020203" pitchFamily="34" charset="0"/>
                <a:cs typeface="Segoe UI Semibold" panose="020B0702040204020203" pitchFamily="34" charset="0"/>
              </a:rPr>
              <a:t>Templates</a:t>
            </a:r>
          </a:p>
        </p:txBody>
      </p:sp>
      <p:cxnSp>
        <p:nvCxnSpPr>
          <p:cNvPr id="41" name="Elbow Connector 201">
            <a:extLst>
              <a:ext uri="{FF2B5EF4-FFF2-40B4-BE49-F238E27FC236}">
                <a16:creationId xmlns:a16="http://schemas.microsoft.com/office/drawing/2014/main" id="{768A69F7-ED1B-C6CC-7CD2-4F69DEF94158}"/>
              </a:ext>
            </a:extLst>
          </p:cNvPr>
          <p:cNvCxnSpPr>
            <a:cxnSpLocks/>
            <a:stCxn id="5" idx="3"/>
            <a:endCxn id="22" idx="1"/>
          </p:cNvCxnSpPr>
          <p:nvPr/>
        </p:nvCxnSpPr>
        <p:spPr>
          <a:xfrm flipV="1">
            <a:off x="664705" y="3482163"/>
            <a:ext cx="706073" cy="6341"/>
          </a:xfrm>
          <a:prstGeom prst="straightConnector1">
            <a:avLst/>
          </a:prstGeom>
          <a:ln w="25400">
            <a:headEnd type="none"/>
            <a:tailEnd type="triangle"/>
          </a:ln>
        </p:spPr>
        <p:style>
          <a:lnRef idx="2">
            <a:schemeClr val="dk1"/>
          </a:lnRef>
          <a:fillRef idx="0">
            <a:schemeClr val="dk1"/>
          </a:fillRef>
          <a:effectRef idx="1">
            <a:schemeClr val="dk1"/>
          </a:effectRef>
          <a:fontRef idx="minor">
            <a:schemeClr val="tx1"/>
          </a:fontRef>
        </p:style>
      </p:cxnSp>
      <p:cxnSp>
        <p:nvCxnSpPr>
          <p:cNvPr id="45" name="Elbow Connector 201">
            <a:extLst>
              <a:ext uri="{FF2B5EF4-FFF2-40B4-BE49-F238E27FC236}">
                <a16:creationId xmlns:a16="http://schemas.microsoft.com/office/drawing/2014/main" id="{CD838791-27B1-69BA-8405-CB438CB730AA}"/>
              </a:ext>
            </a:extLst>
          </p:cNvPr>
          <p:cNvCxnSpPr>
            <a:cxnSpLocks/>
            <a:stCxn id="22" idx="3"/>
            <a:endCxn id="24" idx="1"/>
          </p:cNvCxnSpPr>
          <p:nvPr/>
        </p:nvCxnSpPr>
        <p:spPr>
          <a:xfrm>
            <a:off x="2926602" y="3482163"/>
            <a:ext cx="885234" cy="4484"/>
          </a:xfrm>
          <a:prstGeom prst="straightConnector1">
            <a:avLst/>
          </a:prstGeom>
          <a:ln w="25400">
            <a:headEnd type="none"/>
            <a:tailEnd type="triangle"/>
          </a:ln>
        </p:spPr>
        <p:style>
          <a:lnRef idx="2">
            <a:schemeClr val="dk1"/>
          </a:lnRef>
          <a:fillRef idx="0">
            <a:schemeClr val="dk1"/>
          </a:fillRef>
          <a:effectRef idx="1">
            <a:schemeClr val="dk1"/>
          </a:effectRef>
          <a:fontRef idx="minor">
            <a:schemeClr val="tx1"/>
          </a:fontRef>
        </p:style>
      </p:cxnSp>
      <p:cxnSp>
        <p:nvCxnSpPr>
          <p:cNvPr id="51" name="Elbow Connector 201">
            <a:extLst>
              <a:ext uri="{FF2B5EF4-FFF2-40B4-BE49-F238E27FC236}">
                <a16:creationId xmlns:a16="http://schemas.microsoft.com/office/drawing/2014/main" id="{BAD8A311-FB9D-8430-8DB4-34EF8AD29D99}"/>
              </a:ext>
            </a:extLst>
          </p:cNvPr>
          <p:cNvCxnSpPr>
            <a:cxnSpLocks/>
            <a:stCxn id="24" idx="3"/>
            <a:endCxn id="26" idx="1"/>
          </p:cNvCxnSpPr>
          <p:nvPr/>
        </p:nvCxnSpPr>
        <p:spPr>
          <a:xfrm>
            <a:off x="5618602" y="3486647"/>
            <a:ext cx="949016" cy="11464"/>
          </a:xfrm>
          <a:prstGeom prst="straightConnector1">
            <a:avLst/>
          </a:prstGeom>
          <a:ln w="25400">
            <a:headEnd type="none"/>
            <a:tailEnd type="triangle"/>
          </a:ln>
        </p:spPr>
        <p:style>
          <a:lnRef idx="2">
            <a:schemeClr val="dk1"/>
          </a:lnRef>
          <a:fillRef idx="0">
            <a:schemeClr val="dk1"/>
          </a:fillRef>
          <a:effectRef idx="1">
            <a:schemeClr val="dk1"/>
          </a:effectRef>
          <a:fontRef idx="minor">
            <a:schemeClr val="tx1"/>
          </a:fontRef>
        </p:style>
      </p:cxnSp>
      <p:cxnSp>
        <p:nvCxnSpPr>
          <p:cNvPr id="55" name="Elbow Connector 201">
            <a:extLst>
              <a:ext uri="{FF2B5EF4-FFF2-40B4-BE49-F238E27FC236}">
                <a16:creationId xmlns:a16="http://schemas.microsoft.com/office/drawing/2014/main" id="{7AD781FE-E668-DCF5-B3B3-EBA07245C03E}"/>
              </a:ext>
            </a:extLst>
          </p:cNvPr>
          <p:cNvCxnSpPr>
            <a:cxnSpLocks/>
            <a:stCxn id="26" idx="3"/>
            <a:endCxn id="28" idx="1"/>
          </p:cNvCxnSpPr>
          <p:nvPr/>
        </p:nvCxnSpPr>
        <p:spPr>
          <a:xfrm>
            <a:off x="8123442" y="3498111"/>
            <a:ext cx="1174550" cy="718289"/>
          </a:xfrm>
          <a:prstGeom prst="bentConnector3">
            <a:avLst>
              <a:gd name="adj1" fmla="val 50000"/>
            </a:avLst>
          </a:prstGeom>
          <a:ln w="25400">
            <a:headEnd type="none"/>
            <a:tailEnd type="triangle"/>
          </a:ln>
        </p:spPr>
        <p:style>
          <a:lnRef idx="2">
            <a:schemeClr val="dk1"/>
          </a:lnRef>
          <a:fillRef idx="0">
            <a:schemeClr val="dk1"/>
          </a:fillRef>
          <a:effectRef idx="1">
            <a:schemeClr val="dk1"/>
          </a:effectRef>
          <a:fontRef idx="minor">
            <a:schemeClr val="tx1"/>
          </a:fontRef>
        </p:style>
      </p:cxnSp>
      <p:pic>
        <p:nvPicPr>
          <p:cNvPr id="1044" name="Graphic 1043">
            <a:extLst>
              <a:ext uri="{FF2B5EF4-FFF2-40B4-BE49-F238E27FC236}">
                <a16:creationId xmlns:a16="http://schemas.microsoft.com/office/drawing/2014/main" id="{679EC5D8-95BF-BC3B-CA65-91A2AED785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flipV="1">
            <a:off x="8921596" y="710987"/>
            <a:ext cx="644377" cy="644377"/>
          </a:xfrm>
          <a:prstGeom prst="rect">
            <a:avLst/>
          </a:prstGeom>
        </p:spPr>
      </p:pic>
      <p:cxnSp>
        <p:nvCxnSpPr>
          <p:cNvPr id="1046" name="Elbow Connector 201">
            <a:extLst>
              <a:ext uri="{FF2B5EF4-FFF2-40B4-BE49-F238E27FC236}">
                <a16:creationId xmlns:a16="http://schemas.microsoft.com/office/drawing/2014/main" id="{71322E20-875A-3830-3BF7-D602687887B3}"/>
              </a:ext>
            </a:extLst>
          </p:cNvPr>
          <p:cNvCxnSpPr>
            <a:cxnSpLocks/>
            <a:stCxn id="26" idx="0"/>
          </p:cNvCxnSpPr>
          <p:nvPr/>
        </p:nvCxnSpPr>
        <p:spPr>
          <a:xfrm rot="5400000" flipH="1" flipV="1">
            <a:off x="7320825" y="925679"/>
            <a:ext cx="1438188" cy="1388778"/>
          </a:xfrm>
          <a:prstGeom prst="bentConnector3">
            <a:avLst>
              <a:gd name="adj1" fmla="val 100228"/>
            </a:avLst>
          </a:prstGeom>
          <a:ln w="25400">
            <a:headEnd type="none"/>
            <a:tailEnd type="triangle"/>
          </a:ln>
        </p:spPr>
        <p:style>
          <a:lnRef idx="2">
            <a:schemeClr val="dk1"/>
          </a:lnRef>
          <a:fillRef idx="0">
            <a:schemeClr val="dk1"/>
          </a:fillRef>
          <a:effectRef idx="1">
            <a:schemeClr val="dk1"/>
          </a:effectRef>
          <a:fontRef idx="minor">
            <a:schemeClr val="tx1"/>
          </a:fontRef>
        </p:style>
      </p:cxnSp>
      <p:sp>
        <p:nvSpPr>
          <p:cNvPr id="1053" name="TextBox 1052">
            <a:extLst>
              <a:ext uri="{FF2B5EF4-FFF2-40B4-BE49-F238E27FC236}">
                <a16:creationId xmlns:a16="http://schemas.microsoft.com/office/drawing/2014/main" id="{AF39E511-243B-17A1-7539-06C50BFB142C}"/>
              </a:ext>
            </a:extLst>
          </p:cNvPr>
          <p:cNvSpPr txBox="1"/>
          <p:nvPr/>
        </p:nvSpPr>
        <p:spPr>
          <a:xfrm>
            <a:off x="1417674" y="3725544"/>
            <a:ext cx="1516912" cy="307777"/>
          </a:xfrm>
          <a:prstGeom prst="rect">
            <a:avLst/>
          </a:prstGeom>
          <a:noFill/>
        </p:spPr>
        <p:txBody>
          <a:bodyPr wrap="square" rtlCol="0">
            <a:spAutoFit/>
          </a:bodyPr>
          <a:lstStyle/>
          <a:p>
            <a:pPr algn="ctr"/>
            <a:r>
              <a:rPr lang="en-US" sz="1400" dirty="0">
                <a:latin typeface="Segoe UI" panose="020B0502040204020203" pitchFamily="34" charset="0"/>
                <a:cs typeface="Segoe UI" panose="020B0502040204020203" pitchFamily="34" charset="0"/>
              </a:rPr>
              <a:t>Cloud Academy</a:t>
            </a:r>
          </a:p>
        </p:txBody>
      </p:sp>
      <p:sp>
        <p:nvSpPr>
          <p:cNvPr id="1055" name="TextBox 1054">
            <a:extLst>
              <a:ext uri="{FF2B5EF4-FFF2-40B4-BE49-F238E27FC236}">
                <a16:creationId xmlns:a16="http://schemas.microsoft.com/office/drawing/2014/main" id="{445A7F78-D66D-8A7B-68F5-DB7D61715D3D}"/>
              </a:ext>
            </a:extLst>
          </p:cNvPr>
          <p:cNvSpPr txBox="1"/>
          <p:nvPr/>
        </p:nvSpPr>
        <p:spPr>
          <a:xfrm>
            <a:off x="3930504" y="3729088"/>
            <a:ext cx="1516912" cy="523220"/>
          </a:xfrm>
          <a:prstGeom prst="rect">
            <a:avLst/>
          </a:prstGeom>
          <a:noFill/>
        </p:spPr>
        <p:txBody>
          <a:bodyPr wrap="square" rtlCol="0">
            <a:spAutoFit/>
          </a:bodyPr>
          <a:lstStyle/>
          <a:p>
            <a:pPr algn="ctr"/>
            <a:r>
              <a:rPr lang="en-US" sz="1400" dirty="0">
                <a:latin typeface="Segoe UI" panose="020B0502040204020203" pitchFamily="34" charset="0"/>
                <a:cs typeface="Segoe UI" panose="020B0502040204020203" pitchFamily="34" charset="0"/>
              </a:rPr>
              <a:t>Azure Logic Apps</a:t>
            </a:r>
          </a:p>
        </p:txBody>
      </p:sp>
      <p:sp>
        <p:nvSpPr>
          <p:cNvPr id="1057" name="TextBox 1056">
            <a:extLst>
              <a:ext uri="{FF2B5EF4-FFF2-40B4-BE49-F238E27FC236}">
                <a16:creationId xmlns:a16="http://schemas.microsoft.com/office/drawing/2014/main" id="{72D7033F-D863-DED6-C34D-8584BA358C28}"/>
              </a:ext>
            </a:extLst>
          </p:cNvPr>
          <p:cNvSpPr txBox="1"/>
          <p:nvPr/>
        </p:nvSpPr>
        <p:spPr>
          <a:xfrm>
            <a:off x="6645349" y="3743265"/>
            <a:ext cx="1516912" cy="307777"/>
          </a:xfrm>
          <a:prstGeom prst="rect">
            <a:avLst/>
          </a:prstGeom>
          <a:noFill/>
        </p:spPr>
        <p:txBody>
          <a:bodyPr wrap="square" rtlCol="0">
            <a:spAutoFit/>
          </a:bodyPr>
          <a:lstStyle/>
          <a:p>
            <a:pPr algn="ctr"/>
            <a:r>
              <a:rPr lang="en-US" sz="1400" dirty="0">
                <a:latin typeface="Segoe UI" panose="020B0502040204020203" pitchFamily="34" charset="0"/>
                <a:cs typeface="Segoe UI" panose="020B0502040204020203" pitchFamily="34" charset="0"/>
              </a:rPr>
              <a:t>Azure Functions</a:t>
            </a:r>
          </a:p>
        </p:txBody>
      </p:sp>
      <p:sp>
        <p:nvSpPr>
          <p:cNvPr id="1059" name="TextBox 1058">
            <a:extLst>
              <a:ext uri="{FF2B5EF4-FFF2-40B4-BE49-F238E27FC236}">
                <a16:creationId xmlns:a16="http://schemas.microsoft.com/office/drawing/2014/main" id="{1C7E9040-B512-2682-9924-B433B6783256}"/>
              </a:ext>
            </a:extLst>
          </p:cNvPr>
          <p:cNvSpPr txBox="1"/>
          <p:nvPr/>
        </p:nvSpPr>
        <p:spPr>
          <a:xfrm>
            <a:off x="9256236" y="4345781"/>
            <a:ext cx="1516912" cy="276999"/>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GitHub</a:t>
            </a:r>
          </a:p>
        </p:txBody>
      </p:sp>
      <p:sp>
        <p:nvSpPr>
          <p:cNvPr id="1061" name="TextBox 1060">
            <a:extLst>
              <a:ext uri="{FF2B5EF4-FFF2-40B4-BE49-F238E27FC236}">
                <a16:creationId xmlns:a16="http://schemas.microsoft.com/office/drawing/2014/main" id="{2678CBE0-3859-8EB4-E3E6-E811BEF275D4}"/>
              </a:ext>
            </a:extLst>
          </p:cNvPr>
          <p:cNvSpPr txBox="1"/>
          <p:nvPr/>
        </p:nvSpPr>
        <p:spPr>
          <a:xfrm>
            <a:off x="8483546" y="1303327"/>
            <a:ext cx="1516912" cy="307777"/>
          </a:xfrm>
          <a:prstGeom prst="rect">
            <a:avLst/>
          </a:prstGeom>
          <a:noFill/>
        </p:spPr>
        <p:txBody>
          <a:bodyPr wrap="square" rtlCol="0">
            <a:spAutoFit/>
          </a:bodyPr>
          <a:lstStyle/>
          <a:p>
            <a:pPr algn="ctr"/>
            <a:r>
              <a:rPr lang="en-US" sz="1400" dirty="0">
                <a:latin typeface="Segoe UI" panose="020B0502040204020203" pitchFamily="34" charset="0"/>
                <a:cs typeface="Segoe UI" panose="020B0502040204020203" pitchFamily="34" charset="0"/>
              </a:rPr>
              <a:t>Cosmos DB</a:t>
            </a:r>
          </a:p>
        </p:txBody>
      </p:sp>
      <p:sp>
        <p:nvSpPr>
          <p:cNvPr id="1073" name="Oval 1072">
            <a:extLst>
              <a:ext uri="{FF2B5EF4-FFF2-40B4-BE49-F238E27FC236}">
                <a16:creationId xmlns:a16="http://schemas.microsoft.com/office/drawing/2014/main" id="{1B6D39B8-2B25-93D5-11E9-EB9C951DA6E3}"/>
              </a:ext>
            </a:extLst>
          </p:cNvPr>
          <p:cNvSpPr/>
          <p:nvPr/>
        </p:nvSpPr>
        <p:spPr>
          <a:xfrm>
            <a:off x="786809" y="2977116"/>
            <a:ext cx="350875" cy="350874"/>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075" name="Oval 1074">
            <a:extLst>
              <a:ext uri="{FF2B5EF4-FFF2-40B4-BE49-F238E27FC236}">
                <a16:creationId xmlns:a16="http://schemas.microsoft.com/office/drawing/2014/main" id="{B246A25A-CCC8-1BDE-734C-85F39C1EA86F}"/>
              </a:ext>
            </a:extLst>
          </p:cNvPr>
          <p:cNvSpPr/>
          <p:nvPr/>
        </p:nvSpPr>
        <p:spPr>
          <a:xfrm>
            <a:off x="3172047" y="2938130"/>
            <a:ext cx="350875" cy="350874"/>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sp>
        <p:nvSpPr>
          <p:cNvPr id="1077" name="Oval 1076">
            <a:extLst>
              <a:ext uri="{FF2B5EF4-FFF2-40B4-BE49-F238E27FC236}">
                <a16:creationId xmlns:a16="http://schemas.microsoft.com/office/drawing/2014/main" id="{065AA778-C360-43ED-8EBC-7BA3B43729E6}"/>
              </a:ext>
            </a:extLst>
          </p:cNvPr>
          <p:cNvSpPr/>
          <p:nvPr/>
        </p:nvSpPr>
        <p:spPr>
          <a:xfrm>
            <a:off x="5674242" y="2931042"/>
            <a:ext cx="350875" cy="350874"/>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a:t>
            </a:r>
          </a:p>
        </p:txBody>
      </p:sp>
      <p:sp>
        <p:nvSpPr>
          <p:cNvPr id="1079" name="Oval 1078">
            <a:extLst>
              <a:ext uri="{FF2B5EF4-FFF2-40B4-BE49-F238E27FC236}">
                <a16:creationId xmlns:a16="http://schemas.microsoft.com/office/drawing/2014/main" id="{F1F1FA33-577E-8A87-B41D-23B586C86BB3}"/>
              </a:ext>
            </a:extLst>
          </p:cNvPr>
          <p:cNvSpPr/>
          <p:nvPr/>
        </p:nvSpPr>
        <p:spPr>
          <a:xfrm>
            <a:off x="8796672" y="4333948"/>
            <a:ext cx="350875" cy="350874"/>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a:t>
            </a:r>
          </a:p>
        </p:txBody>
      </p:sp>
      <p:sp>
        <p:nvSpPr>
          <p:cNvPr id="1080" name="TextBox 1079">
            <a:extLst>
              <a:ext uri="{FF2B5EF4-FFF2-40B4-BE49-F238E27FC236}">
                <a16:creationId xmlns:a16="http://schemas.microsoft.com/office/drawing/2014/main" id="{67547947-80A6-E0E5-493B-F8F4743DBC2A}"/>
              </a:ext>
            </a:extLst>
          </p:cNvPr>
          <p:cNvSpPr txBox="1"/>
          <p:nvPr/>
        </p:nvSpPr>
        <p:spPr>
          <a:xfrm>
            <a:off x="7700833" y="5303340"/>
            <a:ext cx="4403032" cy="1384995"/>
          </a:xfrm>
          <a:prstGeom prst="rect">
            <a:avLst/>
          </a:prstGeom>
          <a:noFill/>
        </p:spPr>
        <p:txBody>
          <a:bodyPr wrap="square" rtlCol="0">
            <a:spAutoFit/>
          </a:bodyPr>
          <a:lstStyle/>
          <a:p>
            <a:pPr marL="342900" indent="-342900">
              <a:buAutoNum type="arabicPeriod"/>
            </a:pPr>
            <a:r>
              <a:rPr lang="en-IN" sz="1200" dirty="0"/>
              <a:t>Submit requests for creating and modifying lab resources</a:t>
            </a:r>
          </a:p>
          <a:p>
            <a:pPr marL="342900" indent="-342900">
              <a:buAutoNum type="arabicPeriod"/>
            </a:pPr>
            <a:r>
              <a:rPr lang="en-IN" sz="1200" dirty="0"/>
              <a:t>Create cost management approval workflow for creating and modifying resources</a:t>
            </a:r>
          </a:p>
          <a:p>
            <a:pPr marL="342900" indent="-342900">
              <a:buAutoNum type="arabicPeriod"/>
            </a:pPr>
            <a:r>
              <a:rPr lang="en-IN" sz="1200" dirty="0"/>
              <a:t>Create provisioning orchestration for creating and modifying resources </a:t>
            </a:r>
          </a:p>
          <a:p>
            <a:pPr marL="342900" indent="-342900">
              <a:buAutoNum type="arabicPeriod"/>
            </a:pPr>
            <a:r>
              <a:rPr lang="en-IN" sz="1200" dirty="0"/>
              <a:t>Get templates from source control</a:t>
            </a:r>
          </a:p>
          <a:p>
            <a:pPr marL="342900" indent="-342900">
              <a:buAutoNum type="arabicPeriod"/>
            </a:pPr>
            <a:r>
              <a:rPr lang="en-IN" sz="1200" dirty="0"/>
              <a:t>Deploy Azure resources</a:t>
            </a:r>
          </a:p>
        </p:txBody>
      </p:sp>
      <p:cxnSp>
        <p:nvCxnSpPr>
          <p:cNvPr id="1090" name="Elbow Connector 201">
            <a:extLst>
              <a:ext uri="{FF2B5EF4-FFF2-40B4-BE49-F238E27FC236}">
                <a16:creationId xmlns:a16="http://schemas.microsoft.com/office/drawing/2014/main" id="{983FAAB6-D220-CCC1-EC89-CE4E897947D8}"/>
              </a:ext>
            </a:extLst>
          </p:cNvPr>
          <p:cNvCxnSpPr>
            <a:cxnSpLocks/>
            <a:stCxn id="24" idx="0"/>
            <a:endCxn id="49" idx="1"/>
          </p:cNvCxnSpPr>
          <p:nvPr/>
        </p:nvCxnSpPr>
        <p:spPr>
          <a:xfrm rot="5400000" flipH="1" flipV="1">
            <a:off x="4188043" y="1432396"/>
            <a:ext cx="1464268" cy="409916"/>
          </a:xfrm>
          <a:prstGeom prst="bentConnector2">
            <a:avLst/>
          </a:prstGeom>
          <a:ln w="25400">
            <a:headEnd type="none"/>
            <a:tailEnd type="triangle"/>
          </a:ln>
        </p:spPr>
        <p:style>
          <a:lnRef idx="2">
            <a:schemeClr val="dk1"/>
          </a:lnRef>
          <a:fillRef idx="0">
            <a:schemeClr val="dk1"/>
          </a:fillRef>
          <a:effectRef idx="1">
            <a:schemeClr val="dk1"/>
          </a:effectRef>
          <a:fontRef idx="minor">
            <a:schemeClr val="tx1"/>
          </a:fontRef>
        </p:style>
      </p:cxnSp>
      <p:sp>
        <p:nvSpPr>
          <p:cNvPr id="1097" name="TextBox 1096">
            <a:extLst>
              <a:ext uri="{FF2B5EF4-FFF2-40B4-BE49-F238E27FC236}">
                <a16:creationId xmlns:a16="http://schemas.microsoft.com/office/drawing/2014/main" id="{3A55199D-B7BD-729D-6727-CF73FD4BF261}"/>
              </a:ext>
            </a:extLst>
          </p:cNvPr>
          <p:cNvSpPr txBox="1"/>
          <p:nvPr/>
        </p:nvSpPr>
        <p:spPr>
          <a:xfrm>
            <a:off x="5022112" y="1201479"/>
            <a:ext cx="1102241" cy="276999"/>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Key Vault</a:t>
            </a:r>
          </a:p>
        </p:txBody>
      </p:sp>
      <p:sp>
        <p:nvSpPr>
          <p:cNvPr id="13" name="Rectangle 12">
            <a:extLst>
              <a:ext uri="{FF2B5EF4-FFF2-40B4-BE49-F238E27FC236}">
                <a16:creationId xmlns:a16="http://schemas.microsoft.com/office/drawing/2014/main" id="{BD3E7FFA-E07E-4F8B-01B3-BE1E3D6EF25E}"/>
              </a:ext>
            </a:extLst>
          </p:cNvPr>
          <p:cNvSpPr/>
          <p:nvPr/>
        </p:nvSpPr>
        <p:spPr>
          <a:xfrm>
            <a:off x="9312759" y="2093205"/>
            <a:ext cx="1307398" cy="1246895"/>
          </a:xfrm>
          <a:prstGeom prst="rect">
            <a:avLst/>
          </a:prstGeom>
          <a:solidFill>
            <a:schemeClr val="accent5">
              <a:lumMod val="20000"/>
              <a:lumOff val="80000"/>
            </a:schemeClr>
          </a:solidFill>
          <a:ln w="1270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latin typeface="Arial" pitchFamily="34" charset="0"/>
              <a:cs typeface="Arial" pitchFamily="34" charset="0"/>
            </a:endParaRPr>
          </a:p>
        </p:txBody>
      </p:sp>
      <p:pic>
        <p:nvPicPr>
          <p:cNvPr id="16" name="Graphic 15">
            <a:extLst>
              <a:ext uri="{FF2B5EF4-FFF2-40B4-BE49-F238E27FC236}">
                <a16:creationId xmlns:a16="http://schemas.microsoft.com/office/drawing/2014/main" id="{A15B7D86-9AC5-AAC1-F061-A6ECEB43AA0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729361" y="2409245"/>
            <a:ext cx="469375" cy="469375"/>
          </a:xfrm>
          <a:prstGeom prst="rect">
            <a:avLst/>
          </a:prstGeom>
        </p:spPr>
      </p:pic>
      <p:sp>
        <p:nvSpPr>
          <p:cNvPr id="18" name="TextBox 17">
            <a:extLst>
              <a:ext uri="{FF2B5EF4-FFF2-40B4-BE49-F238E27FC236}">
                <a16:creationId xmlns:a16="http://schemas.microsoft.com/office/drawing/2014/main" id="{AE37BC34-60F2-4ABE-8AE1-ABF97BB475C4}"/>
              </a:ext>
            </a:extLst>
          </p:cNvPr>
          <p:cNvSpPr txBox="1"/>
          <p:nvPr/>
        </p:nvSpPr>
        <p:spPr>
          <a:xfrm>
            <a:off x="9276054" y="2876115"/>
            <a:ext cx="1516912"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Azure Resource Manager</a:t>
            </a:r>
          </a:p>
        </p:txBody>
      </p:sp>
      <p:cxnSp>
        <p:nvCxnSpPr>
          <p:cNvPr id="20" name="Elbow Connector 201">
            <a:extLst>
              <a:ext uri="{FF2B5EF4-FFF2-40B4-BE49-F238E27FC236}">
                <a16:creationId xmlns:a16="http://schemas.microsoft.com/office/drawing/2014/main" id="{EC144395-BF75-B6AA-B9FA-F135D15279BE}"/>
              </a:ext>
            </a:extLst>
          </p:cNvPr>
          <p:cNvCxnSpPr>
            <a:cxnSpLocks/>
            <a:stCxn id="26" idx="3"/>
            <a:endCxn id="13" idx="1"/>
          </p:cNvCxnSpPr>
          <p:nvPr/>
        </p:nvCxnSpPr>
        <p:spPr>
          <a:xfrm flipV="1">
            <a:off x="8123442" y="2716653"/>
            <a:ext cx="1189317" cy="781458"/>
          </a:xfrm>
          <a:prstGeom prst="bentConnector3">
            <a:avLst>
              <a:gd name="adj1" fmla="val 50000"/>
            </a:avLst>
          </a:prstGeom>
          <a:ln w="25400">
            <a:headEnd type="none"/>
            <a:tailEnd type="triangle"/>
          </a:ln>
        </p:spPr>
        <p:style>
          <a:lnRef idx="2">
            <a:schemeClr val="dk1"/>
          </a:lnRef>
          <a:fillRef idx="0">
            <a:schemeClr val="dk1"/>
          </a:fillRef>
          <a:effectRef idx="1">
            <a:schemeClr val="dk1"/>
          </a:effectRef>
          <a:fontRef idx="minor">
            <a:schemeClr val="tx1"/>
          </a:fontRef>
        </p:style>
      </p:cxnSp>
      <p:sp>
        <p:nvSpPr>
          <p:cNvPr id="27" name="Oval 26">
            <a:extLst>
              <a:ext uri="{FF2B5EF4-FFF2-40B4-BE49-F238E27FC236}">
                <a16:creationId xmlns:a16="http://schemas.microsoft.com/office/drawing/2014/main" id="{2A62F6F0-F35B-C1F8-8DC9-94BC66F2F44F}"/>
              </a:ext>
            </a:extLst>
          </p:cNvPr>
          <p:cNvSpPr/>
          <p:nvPr/>
        </p:nvSpPr>
        <p:spPr>
          <a:xfrm>
            <a:off x="8747054" y="2274778"/>
            <a:ext cx="350875" cy="350874"/>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5</a:t>
            </a:r>
          </a:p>
        </p:txBody>
      </p:sp>
      <p:cxnSp>
        <p:nvCxnSpPr>
          <p:cNvPr id="34" name="Elbow Connector 201">
            <a:extLst>
              <a:ext uri="{FF2B5EF4-FFF2-40B4-BE49-F238E27FC236}">
                <a16:creationId xmlns:a16="http://schemas.microsoft.com/office/drawing/2014/main" id="{ADBDBB08-BCED-FD3A-26A5-04BA35BA964D}"/>
              </a:ext>
            </a:extLst>
          </p:cNvPr>
          <p:cNvCxnSpPr>
            <a:cxnSpLocks/>
            <a:stCxn id="26" idx="0"/>
            <a:endCxn id="49" idx="3"/>
          </p:cNvCxnSpPr>
          <p:nvPr/>
        </p:nvCxnSpPr>
        <p:spPr>
          <a:xfrm rot="16200000" flipV="1">
            <a:off x="6352897" y="1346528"/>
            <a:ext cx="1433942" cy="551325"/>
          </a:xfrm>
          <a:prstGeom prst="bentConnector2">
            <a:avLst/>
          </a:prstGeom>
          <a:ln w="25400">
            <a:headEnd type="none"/>
            <a:tailEnd type="triangle"/>
          </a:ln>
        </p:spPr>
        <p:style>
          <a:lnRef idx="2">
            <a:schemeClr val="dk1"/>
          </a:lnRef>
          <a:fillRef idx="0">
            <a:schemeClr val="dk1"/>
          </a:fillRef>
          <a:effectRef idx="1">
            <a:schemeClr val="dk1"/>
          </a:effectRef>
          <a:fontRef idx="minor">
            <a:schemeClr val="tx1"/>
          </a:fontRef>
        </p:style>
      </p:cxnSp>
      <p:cxnSp>
        <p:nvCxnSpPr>
          <p:cNvPr id="44" name="Elbow Connector 201">
            <a:extLst>
              <a:ext uri="{FF2B5EF4-FFF2-40B4-BE49-F238E27FC236}">
                <a16:creationId xmlns:a16="http://schemas.microsoft.com/office/drawing/2014/main" id="{0EF537EC-028B-AB2A-37BA-42029C39AE7E}"/>
              </a:ext>
            </a:extLst>
          </p:cNvPr>
          <p:cNvCxnSpPr>
            <a:cxnSpLocks/>
            <a:stCxn id="22" idx="0"/>
            <a:endCxn id="49" idx="1"/>
          </p:cNvCxnSpPr>
          <p:nvPr/>
        </p:nvCxnSpPr>
        <p:spPr>
          <a:xfrm rot="5400000" flipH="1" flipV="1">
            <a:off x="2898676" y="155234"/>
            <a:ext cx="1476472" cy="2976445"/>
          </a:xfrm>
          <a:prstGeom prst="bentConnector2">
            <a:avLst/>
          </a:prstGeom>
          <a:ln w="25400">
            <a:headEnd type="none"/>
            <a:tailEnd type="triangle"/>
          </a:ln>
        </p:spPr>
        <p:style>
          <a:lnRef idx="2">
            <a:schemeClr val="dk1"/>
          </a:lnRef>
          <a:fillRef idx="0">
            <a:schemeClr val="dk1"/>
          </a:fillRef>
          <a:effectRef idx="1">
            <a:schemeClr val="dk1"/>
          </a:effectRef>
          <a:fontRef idx="minor">
            <a:schemeClr val="tx1"/>
          </a:fontRef>
        </p:style>
      </p:cxnSp>
      <p:pic>
        <p:nvPicPr>
          <p:cNvPr id="63" name="Graphic 62">
            <a:extLst>
              <a:ext uri="{FF2B5EF4-FFF2-40B4-BE49-F238E27FC236}">
                <a16:creationId xmlns:a16="http://schemas.microsoft.com/office/drawing/2014/main" id="{01069BFE-7E79-F6FF-31D6-66C53DA7F0B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05171" y="724373"/>
            <a:ext cx="478941" cy="478941"/>
          </a:xfrm>
          <a:prstGeom prst="rect">
            <a:avLst/>
          </a:prstGeom>
        </p:spPr>
      </p:pic>
      <p:pic>
        <p:nvPicPr>
          <p:cNvPr id="1028" name="Picture 1027">
            <a:extLst>
              <a:ext uri="{FF2B5EF4-FFF2-40B4-BE49-F238E27FC236}">
                <a16:creationId xmlns:a16="http://schemas.microsoft.com/office/drawing/2014/main" id="{C97B207D-AE5F-48E2-5CE6-5BD5EAF42A6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51403" y="722488"/>
            <a:ext cx="466355" cy="466355"/>
          </a:xfrm>
          <a:prstGeom prst="rect">
            <a:avLst/>
          </a:prstGeom>
        </p:spPr>
      </p:pic>
      <p:sp>
        <p:nvSpPr>
          <p:cNvPr id="1030" name="TextBox 1029">
            <a:extLst>
              <a:ext uri="{FF2B5EF4-FFF2-40B4-BE49-F238E27FC236}">
                <a16:creationId xmlns:a16="http://schemas.microsoft.com/office/drawing/2014/main" id="{65E8C883-6C05-9322-BFC2-D6BF09BB2EB2}"/>
              </a:ext>
            </a:extLst>
          </p:cNvPr>
          <p:cNvSpPr txBox="1"/>
          <p:nvPr/>
        </p:nvSpPr>
        <p:spPr>
          <a:xfrm>
            <a:off x="5985570" y="1194627"/>
            <a:ext cx="982307" cy="276999"/>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Azure AD</a:t>
            </a:r>
          </a:p>
        </p:txBody>
      </p:sp>
      <p:sp>
        <p:nvSpPr>
          <p:cNvPr id="1033" name="Title 1">
            <a:extLst>
              <a:ext uri="{FF2B5EF4-FFF2-40B4-BE49-F238E27FC236}">
                <a16:creationId xmlns:a16="http://schemas.microsoft.com/office/drawing/2014/main" id="{B38C2520-ACA0-5AE5-4498-D3888A986D78}"/>
              </a:ext>
            </a:extLst>
          </p:cNvPr>
          <p:cNvSpPr txBox="1">
            <a:spLocks/>
          </p:cNvSpPr>
          <p:nvPr/>
        </p:nvSpPr>
        <p:spPr>
          <a:xfrm>
            <a:off x="4946323" y="224589"/>
            <a:ext cx="2032605" cy="4670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1600" b="1" dirty="0">
                <a:latin typeface="Segoe UI Semibold" panose="020B0702040204020203" pitchFamily="34" charset="0"/>
                <a:cs typeface="Segoe UI Semibold" panose="020B0702040204020203" pitchFamily="34" charset="0"/>
              </a:rPr>
              <a:t>Security</a:t>
            </a:r>
          </a:p>
        </p:txBody>
      </p:sp>
      <p:sp>
        <p:nvSpPr>
          <p:cNvPr id="1060" name="TextBox 1059">
            <a:extLst>
              <a:ext uri="{FF2B5EF4-FFF2-40B4-BE49-F238E27FC236}">
                <a16:creationId xmlns:a16="http://schemas.microsoft.com/office/drawing/2014/main" id="{0AAAEB13-80F6-E0CF-6FA2-51DD7B586896}"/>
              </a:ext>
            </a:extLst>
          </p:cNvPr>
          <p:cNvSpPr txBox="1"/>
          <p:nvPr/>
        </p:nvSpPr>
        <p:spPr>
          <a:xfrm>
            <a:off x="542260" y="446567"/>
            <a:ext cx="184731" cy="369332"/>
          </a:xfrm>
          <a:prstGeom prst="rect">
            <a:avLst/>
          </a:prstGeom>
          <a:noFill/>
        </p:spPr>
        <p:txBody>
          <a:bodyPr wrap="none" rtlCol="0">
            <a:spAutoFit/>
          </a:bodyPr>
          <a:lstStyle/>
          <a:p>
            <a:endParaRPr lang="en-IN" dirty="0"/>
          </a:p>
        </p:txBody>
      </p:sp>
      <p:sp>
        <p:nvSpPr>
          <p:cNvPr id="19" name="Rectangle 18">
            <a:extLst>
              <a:ext uri="{FF2B5EF4-FFF2-40B4-BE49-F238E27FC236}">
                <a16:creationId xmlns:a16="http://schemas.microsoft.com/office/drawing/2014/main" id="{B53D1A29-A211-2899-AD6E-7E1DB0B7BB62}"/>
              </a:ext>
            </a:extLst>
          </p:cNvPr>
          <p:cNvSpPr/>
          <p:nvPr/>
        </p:nvSpPr>
        <p:spPr>
          <a:xfrm>
            <a:off x="5078775" y="5288097"/>
            <a:ext cx="1972019" cy="1218280"/>
          </a:xfrm>
          <a:prstGeom prst="rect">
            <a:avLst/>
          </a:prstGeom>
          <a:solidFill>
            <a:schemeClr val="accent5">
              <a:lumMod val="20000"/>
              <a:lumOff val="80000"/>
            </a:schemeClr>
          </a:solidFill>
          <a:ln w="1270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1784BFEA-7289-7839-FB9D-7488C6FAD72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772691" y="5629616"/>
            <a:ext cx="438793" cy="438793"/>
          </a:xfrm>
          <a:prstGeom prst="rect">
            <a:avLst/>
          </a:prstGeom>
        </p:spPr>
      </p:pic>
      <p:sp>
        <p:nvSpPr>
          <p:cNvPr id="11" name="TextBox 10">
            <a:extLst>
              <a:ext uri="{FF2B5EF4-FFF2-40B4-BE49-F238E27FC236}">
                <a16:creationId xmlns:a16="http://schemas.microsoft.com/office/drawing/2014/main" id="{3315A3F5-241F-AF73-8958-A203DC1B3D11}"/>
              </a:ext>
            </a:extLst>
          </p:cNvPr>
          <p:cNvSpPr txBox="1"/>
          <p:nvPr/>
        </p:nvSpPr>
        <p:spPr>
          <a:xfrm>
            <a:off x="5358098" y="6035773"/>
            <a:ext cx="1329130"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Azure Monitor</a:t>
            </a:r>
          </a:p>
        </p:txBody>
      </p:sp>
      <p:sp>
        <p:nvSpPr>
          <p:cNvPr id="15" name="Title 1">
            <a:extLst>
              <a:ext uri="{FF2B5EF4-FFF2-40B4-BE49-F238E27FC236}">
                <a16:creationId xmlns:a16="http://schemas.microsoft.com/office/drawing/2014/main" id="{780BF918-4493-DDB6-397D-1AAFFD2CD432}"/>
              </a:ext>
            </a:extLst>
          </p:cNvPr>
          <p:cNvSpPr txBox="1">
            <a:spLocks/>
          </p:cNvSpPr>
          <p:nvPr/>
        </p:nvSpPr>
        <p:spPr>
          <a:xfrm>
            <a:off x="6369848" y="2397132"/>
            <a:ext cx="1870769" cy="46708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1600" b="1" dirty="0">
                <a:latin typeface="Segoe UI Semibold" panose="020B0702040204020203" pitchFamily="34" charset="0"/>
                <a:cs typeface="Segoe UI Semibold" panose="020B0702040204020203" pitchFamily="34" charset="0"/>
              </a:rPr>
              <a:t>Resource Management</a:t>
            </a:r>
          </a:p>
        </p:txBody>
      </p:sp>
      <p:sp>
        <p:nvSpPr>
          <p:cNvPr id="23" name="Title 1">
            <a:extLst>
              <a:ext uri="{FF2B5EF4-FFF2-40B4-BE49-F238E27FC236}">
                <a16:creationId xmlns:a16="http://schemas.microsoft.com/office/drawing/2014/main" id="{7702CB01-FFD6-0FD8-03FD-25DD5BBFC10C}"/>
              </a:ext>
            </a:extLst>
          </p:cNvPr>
          <p:cNvSpPr txBox="1">
            <a:spLocks/>
          </p:cNvSpPr>
          <p:nvPr/>
        </p:nvSpPr>
        <p:spPr>
          <a:xfrm>
            <a:off x="5069783" y="5223131"/>
            <a:ext cx="2032605" cy="46708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1600" b="1" dirty="0">
                <a:latin typeface="Segoe UI Semibold" panose="020B0702040204020203" pitchFamily="34" charset="0"/>
                <a:cs typeface="Segoe UI Semibold" panose="020B0702040204020203" pitchFamily="34" charset="0"/>
              </a:rPr>
              <a:t>Logging &amp; Diagnostics</a:t>
            </a:r>
          </a:p>
        </p:txBody>
      </p:sp>
      <p:cxnSp>
        <p:nvCxnSpPr>
          <p:cNvPr id="30" name="Elbow Connector 201">
            <a:extLst>
              <a:ext uri="{FF2B5EF4-FFF2-40B4-BE49-F238E27FC236}">
                <a16:creationId xmlns:a16="http://schemas.microsoft.com/office/drawing/2014/main" id="{367D7772-1074-51FF-0A8A-7C06259EE614}"/>
              </a:ext>
            </a:extLst>
          </p:cNvPr>
          <p:cNvCxnSpPr>
            <a:cxnSpLocks/>
            <a:stCxn id="22" idx="2"/>
            <a:endCxn id="19" idx="1"/>
          </p:cNvCxnSpPr>
          <p:nvPr/>
        </p:nvCxnSpPr>
        <p:spPr>
          <a:xfrm rot="16200000" flipH="1">
            <a:off x="2956430" y="3774892"/>
            <a:ext cx="1314604" cy="2930085"/>
          </a:xfrm>
          <a:prstGeom prst="bentConnector2">
            <a:avLst/>
          </a:prstGeom>
          <a:ln w="25400">
            <a:headEnd type="none"/>
            <a:tailEnd type="triangle"/>
          </a:ln>
        </p:spPr>
        <p:style>
          <a:lnRef idx="2">
            <a:schemeClr val="dk1"/>
          </a:lnRef>
          <a:fillRef idx="0">
            <a:schemeClr val="dk1"/>
          </a:fillRef>
          <a:effectRef idx="1">
            <a:schemeClr val="dk1"/>
          </a:effectRef>
          <a:fontRef idx="minor">
            <a:schemeClr val="tx1"/>
          </a:fontRef>
        </p:style>
      </p:cxnSp>
      <p:cxnSp>
        <p:nvCxnSpPr>
          <p:cNvPr id="40" name="Elbow Connector 201">
            <a:extLst>
              <a:ext uri="{FF2B5EF4-FFF2-40B4-BE49-F238E27FC236}">
                <a16:creationId xmlns:a16="http://schemas.microsoft.com/office/drawing/2014/main" id="{2460D97B-7F7C-8E82-E7A0-96DDD8FC41C1}"/>
              </a:ext>
            </a:extLst>
          </p:cNvPr>
          <p:cNvCxnSpPr>
            <a:cxnSpLocks/>
            <a:stCxn id="24" idx="2"/>
            <a:endCxn id="19" idx="1"/>
          </p:cNvCxnSpPr>
          <p:nvPr/>
        </p:nvCxnSpPr>
        <p:spPr>
          <a:xfrm rot="16200000" flipH="1">
            <a:off x="4250281" y="5068743"/>
            <a:ext cx="1293432" cy="363556"/>
          </a:xfrm>
          <a:prstGeom prst="bentConnector2">
            <a:avLst/>
          </a:prstGeom>
          <a:ln w="25400">
            <a:headEnd type="none"/>
            <a:tailEnd type="triangle"/>
          </a:ln>
        </p:spPr>
        <p:style>
          <a:lnRef idx="2">
            <a:schemeClr val="dk1"/>
          </a:lnRef>
          <a:fillRef idx="0">
            <a:schemeClr val="dk1"/>
          </a:fillRef>
          <a:effectRef idx="1">
            <a:schemeClr val="dk1"/>
          </a:effectRef>
          <a:fontRef idx="minor">
            <a:schemeClr val="tx1"/>
          </a:fontRef>
        </p:style>
      </p:cxnSp>
      <p:cxnSp>
        <p:nvCxnSpPr>
          <p:cNvPr id="50" name="Elbow Connector 201">
            <a:extLst>
              <a:ext uri="{FF2B5EF4-FFF2-40B4-BE49-F238E27FC236}">
                <a16:creationId xmlns:a16="http://schemas.microsoft.com/office/drawing/2014/main" id="{B9D8D143-685C-64B4-6064-CC94DE3C4D83}"/>
              </a:ext>
            </a:extLst>
          </p:cNvPr>
          <p:cNvCxnSpPr>
            <a:cxnSpLocks/>
            <a:stCxn id="26" idx="2"/>
            <a:endCxn id="19" idx="3"/>
          </p:cNvCxnSpPr>
          <p:nvPr/>
        </p:nvCxnSpPr>
        <p:spPr>
          <a:xfrm rot="5400000">
            <a:off x="6578073" y="5129780"/>
            <a:ext cx="1240178" cy="294736"/>
          </a:xfrm>
          <a:prstGeom prst="bentConnector2">
            <a:avLst/>
          </a:prstGeom>
          <a:ln w="25400">
            <a:headEnd type="none"/>
            <a:tailEnd type="triangle"/>
          </a:ln>
        </p:spPr>
        <p:style>
          <a:lnRef idx="2">
            <a:schemeClr val="dk1"/>
          </a:lnRef>
          <a:fillRef idx="0">
            <a:schemeClr val="dk1"/>
          </a:fillRef>
          <a:effectRef idx="1">
            <a:schemeClr val="dk1"/>
          </a:effectRef>
          <a:fontRef idx="minor">
            <a:schemeClr val="tx1"/>
          </a:fontRef>
        </p:style>
      </p:cxnSp>
      <p:sp>
        <p:nvSpPr>
          <p:cNvPr id="56" name="Title 1">
            <a:extLst>
              <a:ext uri="{FF2B5EF4-FFF2-40B4-BE49-F238E27FC236}">
                <a16:creationId xmlns:a16="http://schemas.microsoft.com/office/drawing/2014/main" id="{456C0201-CFED-6A60-8586-FDB1F24D5CD6}"/>
              </a:ext>
            </a:extLst>
          </p:cNvPr>
          <p:cNvSpPr txBox="1">
            <a:spLocks/>
          </p:cNvSpPr>
          <p:nvPr/>
        </p:nvSpPr>
        <p:spPr>
          <a:xfrm>
            <a:off x="8925697" y="2017142"/>
            <a:ext cx="2032605" cy="4670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1600" b="1" dirty="0">
                <a:latin typeface="Segoe UI Semibold" panose="020B0702040204020203" pitchFamily="34" charset="0"/>
                <a:cs typeface="Segoe UI Semibold" panose="020B0702040204020203" pitchFamily="34" charset="0"/>
              </a:rPr>
              <a:t>Deployment</a:t>
            </a:r>
          </a:p>
        </p:txBody>
      </p:sp>
      <p:pic>
        <p:nvPicPr>
          <p:cNvPr id="1026" name="Picture 2" descr="Cloud Academy - Apps on Google Play">
            <a:extLst>
              <a:ext uri="{FF2B5EF4-FFF2-40B4-BE49-F238E27FC236}">
                <a16:creationId xmlns:a16="http://schemas.microsoft.com/office/drawing/2014/main" id="{882B13F0-8EAE-2EC3-F755-44D862C7D17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39074" y="2908442"/>
            <a:ext cx="729465" cy="729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70280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1_Black Template">
  <a:themeElements>
    <a:clrScheme name="ST_Blue on Blac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38591966-14D2-4931-B127-535D4237B8C4}" vid="{FB6A7369-AAF9-4753-8D43-F5262F6EFCFA}"/>
    </a:ext>
  </a:extLst>
</a:theme>
</file>

<file path=ppt/theme/theme4.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2.potx" id="{8FF3657F-B276-49C6-BF67-D69A196E31C2}" vid="{D0E0D4B8-0B2C-47A3-86A9-5A97BC6FB1FD}"/>
    </a:ext>
  </a:extLst>
</a:theme>
</file>

<file path=ppt/theme/theme5.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6.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7.xml><?xml version="1.0" encoding="utf-8"?>
<a:theme xmlns:a="http://schemas.openxmlformats.org/drawingml/2006/main" name="3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Dynamics 365">
  <a:themeElements>
    <a:clrScheme name="Custom 2">
      <a:dk1>
        <a:srgbClr val="000000"/>
      </a:dk1>
      <a:lt1>
        <a:srgbClr val="FFFFFF"/>
      </a:lt1>
      <a:dk2>
        <a:srgbClr val="000000"/>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9.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C86B46921C629419CF2A9C1D6A83165" ma:contentTypeVersion="16" ma:contentTypeDescription="Create a new document." ma:contentTypeScope="" ma:versionID="3b415a4c6e95cfbf76f2c9f1f3b7f488">
  <xsd:schema xmlns:xsd="http://www.w3.org/2001/XMLSchema" xmlns:xs="http://www.w3.org/2001/XMLSchema" xmlns:p="http://schemas.microsoft.com/office/2006/metadata/properties" xmlns:ns1="http://schemas.microsoft.com/sharepoint/v3" xmlns:ns2="e0706ad5-ed19-41f7-a0ef-035818d679d5" xmlns:ns3="07e1d6ff-a822-4981-8f0c-4889b963e45b" xmlns:ns4="230e9df3-be65-4c73-a93b-d1236ebd677e" targetNamespace="http://schemas.microsoft.com/office/2006/metadata/properties" ma:root="true" ma:fieldsID="2f678bc626c8c303205433688bc1658b" ns1:_="" ns2:_="" ns3:_="" ns4:_="">
    <xsd:import namespace="http://schemas.microsoft.com/sharepoint/v3"/>
    <xsd:import namespace="e0706ad5-ed19-41f7-a0ef-035818d679d5"/>
    <xsd:import namespace="07e1d6ff-a822-4981-8f0c-4889b963e45b"/>
    <xsd:import namespace="230e9df3-be65-4c73-a93b-d1236ebd677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3:lcf76f155ced4ddcb4097134ff3c332f" minOccurs="0"/>
                <xsd:element ref="ns4:TaxCatchAll" minOccurs="0"/>
                <xsd:element ref="ns3:MediaServiceOCR"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706ad5-ed19-41f7-a0ef-035818d679d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7e1d6ff-a822-4981-8f0c-4889b963e45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46ff23e-588a-4e72-8e26-da541f0eb9c5}" ma:internalName="TaxCatchAll" ma:showField="CatchAllData" ma:web="e0706ad5-ed19-41f7-a0ef-035818d679d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07e1d6ff-a822-4981-8f0c-4889b963e45b">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5135014-1ED7-497C-A2E0-6BA1FD0BF449}">
  <ds:schemaRefs>
    <ds:schemaRef ds:uri="http://schemas.microsoft.com/sharepoint/v3/contenttype/forms"/>
  </ds:schemaRefs>
</ds:datastoreItem>
</file>

<file path=customXml/itemProps2.xml><?xml version="1.0" encoding="utf-8"?>
<ds:datastoreItem xmlns:ds="http://schemas.openxmlformats.org/officeDocument/2006/customXml" ds:itemID="{D84AC7F5-162E-4C20-B635-316481DB79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0706ad5-ed19-41f7-a0ef-035818d679d5"/>
    <ds:schemaRef ds:uri="07e1d6ff-a822-4981-8f0c-4889b963e45b"/>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368F07-B635-42F3-9ABF-B467BADB2D27}">
  <ds:schemaRefs>
    <ds:schemaRef ds:uri="http://schemas.microsoft.com/office/2006/metadata/properties"/>
    <ds:schemaRef ds:uri="http://schemas.openxmlformats.org/package/2006/metadata/core-properties"/>
    <ds:schemaRef ds:uri="http://schemas.microsoft.com/office/infopath/2007/PartnerControls"/>
    <ds:schemaRef ds:uri="http://purl.org/dc/terms/"/>
    <ds:schemaRef ds:uri="a2e2b49c-fc25-4c72-a886-eafa6faa2f36"/>
    <ds:schemaRef ds:uri="http://www.w3.org/XML/1998/namespace"/>
    <ds:schemaRef ds:uri="http://purl.org/dc/elements/1.1/"/>
    <ds:schemaRef ds:uri="http://schemas.microsoft.com/office/2006/documentManagement/types"/>
    <ds:schemaRef ds:uri="545b70ff-0c28-4e34-aba9-3164b691c57c"/>
    <ds:schemaRef ds:uri="http://schemas.microsoft.com/sharepoint/v3"/>
    <ds:schemaRef ds:uri="http://purl.org/dc/dcmitype/"/>
    <ds:schemaRef ds:uri="230e9df3-be65-4c73-a93b-d1236ebd677e"/>
    <ds:schemaRef ds:uri="07e1d6ff-a822-4981-8f0c-4889b963e45b"/>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office theme</Template>
  <TotalTime>5359</TotalTime>
  <Words>74</Words>
  <Application>Microsoft Office PowerPoint</Application>
  <PresentationFormat>Widescreen</PresentationFormat>
  <Paragraphs>30</Paragraphs>
  <Slides>2</Slides>
  <Notes>1</Notes>
  <HiddenSlides>0</HiddenSlides>
  <MMClips>0</MMClips>
  <ScaleCrop>false</ScaleCrop>
  <HeadingPairs>
    <vt:vector size="6" baseType="variant">
      <vt:variant>
        <vt:lpstr>Fonts Used</vt:lpstr>
      </vt:variant>
      <vt:variant>
        <vt:i4>8</vt:i4>
      </vt:variant>
      <vt:variant>
        <vt:lpstr>Theme</vt:lpstr>
      </vt:variant>
      <vt:variant>
        <vt:i4>9</vt:i4>
      </vt:variant>
      <vt:variant>
        <vt:lpstr>Slide Titles</vt:lpstr>
      </vt:variant>
      <vt:variant>
        <vt:i4>2</vt:i4>
      </vt:variant>
    </vt:vector>
  </HeadingPairs>
  <TitlesOfParts>
    <vt:vector size="19" baseType="lpstr">
      <vt:lpstr>Arial</vt:lpstr>
      <vt:lpstr>Calibri</vt:lpstr>
      <vt:lpstr>Calibri Light</vt:lpstr>
      <vt:lpstr>Consolas</vt:lpstr>
      <vt:lpstr>Segoe UI</vt:lpstr>
      <vt:lpstr>Segoe UI Semibold</vt:lpstr>
      <vt:lpstr>Segoe UI Semilight</vt:lpstr>
      <vt:lpstr>Wingdings</vt:lpstr>
      <vt:lpstr>office theme</vt:lpstr>
      <vt:lpstr>Black Template</vt:lpstr>
      <vt:lpstr>1_Black Template</vt:lpstr>
      <vt:lpstr>White Template</vt:lpstr>
      <vt:lpstr>Azure PPT Template - 2018</vt:lpstr>
      <vt:lpstr>2_Black Template</vt:lpstr>
      <vt:lpstr>3_Black Template</vt:lpstr>
      <vt:lpstr>Dynamics 365</vt:lpstr>
      <vt:lpstr>3_office theme</vt:lpstr>
      <vt:lpstr>CSA Labs </vt:lpstr>
      <vt:lpstr>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Ryan (AFFIRMA)</dc:creator>
  <cp:lastModifiedBy>Bablu Lawrence (MINDTREE LIMITED)</cp:lastModifiedBy>
  <cp:revision>115</cp:revision>
  <dcterms:created xsi:type="dcterms:W3CDTF">2020-10-29T19:55:49Z</dcterms:created>
  <dcterms:modified xsi:type="dcterms:W3CDTF">2022-07-29T04:13:17Z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0x010100CC86B46921C629419CF2A9C1D6A83165</vt:lpwstr>
  </property>
</Properties>
</file>